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9" r:id="rId4"/>
    <p:sldId id="260" r:id="rId5"/>
    <p:sldId id="261" r:id="rId6"/>
    <p:sldId id="262" r:id="rId7"/>
    <p:sldId id="263" r:id="rId8"/>
    <p:sldId id="264" r:id="rId9"/>
    <p:sldId id="265" r:id="rId10"/>
    <p:sldId id="267" r:id="rId11"/>
    <p:sldId id="266" r:id="rId12"/>
    <p:sldId id="268" r:id="rId13"/>
    <p:sldId id="269" r:id="rId1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987" autoAdjust="0"/>
    <p:restoredTop sz="94660"/>
  </p:normalViewPr>
  <p:slideViewPr>
    <p:cSldViewPr snapToGrid="0">
      <p:cViewPr varScale="1">
        <p:scale>
          <a:sx n="107" d="100"/>
          <a:sy n="107" d="100"/>
        </p:scale>
        <p:origin x="696"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684212" y="685799"/>
            <a:ext cx="8001000" cy="2971801"/>
          </a:xfrm>
        </p:spPr>
        <p:txBody>
          <a:bodyPr anchor="b">
            <a:normAutofit/>
          </a:bodyPr>
          <a:lstStyle>
            <a:lvl1pPr algn="l">
              <a:defRPr sz="4800">
                <a:effectLst/>
              </a:defRPr>
            </a:lvl1pPr>
          </a:lstStyle>
          <a:p>
            <a:r>
              <a:rPr lang="ja-JP" altLang="en-US"/>
              <a:t>マスター タイトルの書式設定</a:t>
            </a:r>
            <a:endParaRPr lang="en-US" dirty="0"/>
          </a:p>
        </p:txBody>
      </p:sp>
      <p:sp>
        <p:nvSpPr>
          <p:cNvPr id="3" name="Subtitle 2"/>
          <p:cNvSpPr>
            <a:spLocks noGrp="1"/>
          </p:cNvSpPr>
          <p:nvPr>
            <p:ph type="subTitle" idx="1"/>
          </p:nvPr>
        </p:nvSpPr>
        <p:spPr>
          <a:xfrm>
            <a:off x="684212" y="3843867"/>
            <a:ext cx="6400800" cy="1947333"/>
          </a:xfrm>
        </p:spPr>
        <p:txBody>
          <a:bodyPr anchor="t">
            <a:normAutofit/>
          </a:bodyPr>
          <a:lstStyle>
            <a:lvl1pPr marL="0" indent="0" algn="l">
              <a:buNone/>
              <a:defRPr sz="2100">
                <a:solidFill>
                  <a:schemeClr val="bg2">
                    <a:lumMod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fld id="{A5E21418-8F67-4BE9-B53B-A734D156D608}" type="datetimeFigureOut">
              <a:rPr kumimoji="1" lang="ja-JP" altLang="en-US" smtClean="0"/>
              <a:t>2026/8/19</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0869435F-A4C7-40D9-AABA-BFC3E38A359F}" type="slidenum">
              <a:rPr kumimoji="1" lang="ja-JP" altLang="en-US" smtClean="0"/>
              <a:t>‹#›</a:t>
            </a:fld>
            <a:endParaRPr kumimoji="1" lang="ja-JP" altLang="en-US"/>
          </a:p>
        </p:txBody>
      </p:sp>
      <p:cxnSp>
        <p:nvCxnSpPr>
          <p:cNvPr id="16" name="Straight Connector 15"/>
          <p:cNvCxnSpPr/>
          <p:nvPr/>
        </p:nvCxnSpPr>
        <p:spPr>
          <a:xfrm flipH="1">
            <a:off x="8228012" y="8467"/>
            <a:ext cx="3810000" cy="3810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7" name="Straight Connector 16"/>
          <p:cNvCxnSpPr/>
          <p:nvPr/>
        </p:nvCxnSpPr>
        <p:spPr>
          <a:xfrm flipH="1">
            <a:off x="6108170" y="91545"/>
            <a:ext cx="6080655" cy="6080655"/>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9" name="Straight Connector 18"/>
          <p:cNvCxnSpPr/>
          <p:nvPr/>
        </p:nvCxnSpPr>
        <p:spPr>
          <a:xfrm flipH="1">
            <a:off x="7235825" y="228600"/>
            <a:ext cx="4953000" cy="4953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335837" y="32278"/>
            <a:ext cx="4852989" cy="485298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flipH="1">
            <a:off x="7845426" y="609601"/>
            <a:ext cx="4343399" cy="434339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30118073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パノラマ写真 (キャプション付き)">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17" name="Picture Placeholder 2"/>
          <p:cNvSpPr>
            <a:spLocks noGrp="1" noChangeAspect="1"/>
          </p:cNvSpPr>
          <p:nvPr>
            <p:ph type="pic" idx="13"/>
          </p:nvPr>
        </p:nvSpPr>
        <p:spPr>
          <a:xfrm>
            <a:off x="685800" y="533400"/>
            <a:ext cx="10818812" cy="31242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ja-JP" altLang="en-US"/>
              <a:t>アイコンをクリックして図を追加</a:t>
            </a:r>
            <a:endParaRPr lang="en-US" dirty="0"/>
          </a:p>
        </p:txBody>
      </p:sp>
      <p:sp>
        <p:nvSpPr>
          <p:cNvPr id="16" name="Text Placeholder 9"/>
          <p:cNvSpPr>
            <a:spLocks noGrp="1"/>
          </p:cNvSpPr>
          <p:nvPr>
            <p:ph type="body" sz="quarter" idx="14"/>
          </p:nvPr>
        </p:nvSpPr>
        <p:spPr>
          <a:xfrm>
            <a:off x="914402" y="3843867"/>
            <a:ext cx="8304210" cy="457200"/>
          </a:xfrm>
        </p:spPr>
        <p:txBody>
          <a:bodyPr anchor="t">
            <a:normAutofit/>
          </a:bodyPr>
          <a:lstStyle>
            <a:lvl1pPr marL="0" indent="0">
              <a:buFontTx/>
              <a:buNone/>
              <a:defRPr sz="16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ja-JP" altLang="en-US"/>
              <a:t>マスター テキストの書式設定</a:t>
            </a:r>
          </a:p>
        </p:txBody>
      </p:sp>
      <p:sp>
        <p:nvSpPr>
          <p:cNvPr id="3" name="Date Placeholder 2"/>
          <p:cNvSpPr>
            <a:spLocks noGrp="1"/>
          </p:cNvSpPr>
          <p:nvPr>
            <p:ph type="dt" sz="half" idx="10"/>
          </p:nvPr>
        </p:nvSpPr>
        <p:spPr/>
        <p:txBody>
          <a:bodyPr/>
          <a:lstStyle/>
          <a:p>
            <a:fld id="{A5E21418-8F67-4BE9-B53B-A734D156D608}" type="datetimeFigureOut">
              <a:rPr kumimoji="1" lang="ja-JP" altLang="en-US" smtClean="0"/>
              <a:t>2026/8/19</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0869435F-A4C7-40D9-AABA-BFC3E38A359F}" type="slidenum">
              <a:rPr kumimoji="1" lang="ja-JP" altLang="en-US" smtClean="0"/>
              <a:t>‹#›</a:t>
            </a:fld>
            <a:endParaRPr kumimoji="1" lang="ja-JP" altLang="en-US"/>
          </a:p>
        </p:txBody>
      </p:sp>
    </p:spTree>
    <p:extLst>
      <p:ext uri="{BB962C8B-B14F-4D97-AF65-F5344CB8AC3E}">
        <p14:creationId xmlns:p14="http://schemas.microsoft.com/office/powerpoint/2010/main" val="162043597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タイトルとキャプション">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anchor="ctr">
            <a:normAutofit/>
          </a:bodyPr>
          <a:lstStyle>
            <a:lvl1pPr algn="l">
              <a:defRPr sz="3200" b="0" cap="all"/>
            </a:lvl1pPr>
          </a:lstStyle>
          <a:p>
            <a:r>
              <a:rPr lang="ja-JP" altLang="en-US"/>
              <a:t>マスター タイトルの書式設定</a:t>
            </a:r>
            <a:endParaRPr lang="en-US" dirty="0"/>
          </a:p>
        </p:txBody>
      </p:sp>
      <p:sp>
        <p:nvSpPr>
          <p:cNvPr id="3" name="Text Placeholder 2"/>
          <p:cNvSpPr>
            <a:spLocks noGrp="1"/>
          </p:cNvSpPr>
          <p:nvPr>
            <p:ph type="body" idx="1"/>
          </p:nvPr>
        </p:nvSpPr>
        <p:spPr>
          <a:xfrm>
            <a:off x="684212" y="4114800"/>
            <a:ext cx="8535988" cy="1879600"/>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A5E21418-8F67-4BE9-B53B-A734D156D608}" type="datetimeFigureOut">
              <a:rPr kumimoji="1" lang="ja-JP" altLang="en-US" smtClean="0"/>
              <a:t>2026/8/19</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0869435F-A4C7-40D9-AABA-BFC3E38A359F}" type="slidenum">
              <a:rPr kumimoji="1" lang="ja-JP" altLang="en-US" smtClean="0"/>
              <a:t>‹#›</a:t>
            </a:fld>
            <a:endParaRPr kumimoji="1" lang="ja-JP" altLang="en-US"/>
          </a:p>
        </p:txBody>
      </p:sp>
    </p:spTree>
    <p:extLst>
      <p:ext uri="{BB962C8B-B14F-4D97-AF65-F5344CB8AC3E}">
        <p14:creationId xmlns:p14="http://schemas.microsoft.com/office/powerpoint/2010/main" val="256043062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引用 (キャプション付き)">
    <p:spTree>
      <p:nvGrpSpPr>
        <p:cNvPr id="1" name=""/>
        <p:cNvGrpSpPr/>
        <p:nvPr/>
      </p:nvGrpSpPr>
      <p:grpSpPr>
        <a:xfrm>
          <a:off x="0" y="0"/>
          <a:ext cx="0" cy="0"/>
          <a:chOff x="0" y="0"/>
          <a:chExt cx="0" cy="0"/>
        </a:xfrm>
      </p:grpSpPr>
      <p:sp>
        <p:nvSpPr>
          <p:cNvPr id="2" name="Title 1"/>
          <p:cNvSpPr>
            <a:spLocks noGrp="1"/>
          </p:cNvSpPr>
          <p:nvPr>
            <p:ph type="title"/>
          </p:nvPr>
        </p:nvSpPr>
        <p:spPr>
          <a:xfrm>
            <a:off x="1141411" y="685800"/>
            <a:ext cx="9144001" cy="2743200"/>
          </a:xfrm>
        </p:spPr>
        <p:txBody>
          <a:bodyPr anchor="ctr">
            <a:normAutofit/>
          </a:bodyPr>
          <a:lstStyle>
            <a:lvl1pPr algn="l">
              <a:defRPr sz="3200" b="0" cap="all">
                <a:solidFill>
                  <a:schemeClr val="tx1"/>
                </a:solidFill>
              </a:defRPr>
            </a:lvl1pPr>
          </a:lstStyle>
          <a:p>
            <a:r>
              <a:rPr lang="ja-JP" altLang="en-US"/>
              <a:t>マスター タイトルの書式設定</a:t>
            </a:r>
            <a:endParaRPr lang="en-US" dirty="0"/>
          </a:p>
        </p:txBody>
      </p:sp>
      <p:sp>
        <p:nvSpPr>
          <p:cNvPr id="10" name="Text Placeholder 9"/>
          <p:cNvSpPr>
            <a:spLocks noGrp="1"/>
          </p:cNvSpPr>
          <p:nvPr>
            <p:ph type="body" sz="quarter" idx="13"/>
          </p:nvPr>
        </p:nvSpPr>
        <p:spPr>
          <a:xfrm>
            <a:off x="1446212" y="3429000"/>
            <a:ext cx="8534400" cy="381000"/>
          </a:xfrm>
        </p:spPr>
        <p:txBody>
          <a:bodyPr anchor="ct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ja-JP" altLang="en-US"/>
              <a:t>マスター テキストの書式設定</a:t>
            </a:r>
          </a:p>
        </p:txBody>
      </p:sp>
      <p:sp>
        <p:nvSpPr>
          <p:cNvPr id="3" name="Text Placeholder 2"/>
          <p:cNvSpPr>
            <a:spLocks noGrp="1"/>
          </p:cNvSpPr>
          <p:nvPr>
            <p:ph type="body" idx="1"/>
          </p:nvPr>
        </p:nvSpPr>
        <p:spPr>
          <a:xfrm>
            <a:off x="684213" y="4301067"/>
            <a:ext cx="8534400" cy="1684865"/>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A5E21418-8F67-4BE9-B53B-A734D156D608}" type="datetimeFigureOut">
              <a:rPr kumimoji="1" lang="ja-JP" altLang="en-US" smtClean="0"/>
              <a:t>2026/8/19</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0869435F-A4C7-40D9-AABA-BFC3E38A359F}" type="slidenum">
              <a:rPr kumimoji="1" lang="ja-JP" altLang="en-US" smtClean="0"/>
              <a:t>‹#›</a:t>
            </a:fld>
            <a:endParaRPr kumimoji="1" lang="ja-JP" altLang="en-US"/>
          </a:p>
        </p:txBody>
      </p:sp>
      <p:sp>
        <p:nvSpPr>
          <p:cNvPr id="14" name="TextBox 13"/>
          <p:cNvSpPr txBox="1"/>
          <p:nvPr/>
        </p:nvSpPr>
        <p:spPr>
          <a:xfrm>
            <a:off x="531812" y="812222"/>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285412" y="276860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extLst>
      <p:ext uri="{BB962C8B-B14F-4D97-AF65-F5344CB8AC3E}">
        <p14:creationId xmlns:p14="http://schemas.microsoft.com/office/powerpoint/2010/main" val="79096579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名札">
    <p:spTree>
      <p:nvGrpSpPr>
        <p:cNvPr id="1" name=""/>
        <p:cNvGrpSpPr/>
        <p:nvPr/>
      </p:nvGrpSpPr>
      <p:grpSpPr>
        <a:xfrm>
          <a:off x="0" y="0"/>
          <a:ext cx="0" cy="0"/>
          <a:chOff x="0" y="0"/>
          <a:chExt cx="0" cy="0"/>
        </a:xfrm>
      </p:grpSpPr>
      <p:sp>
        <p:nvSpPr>
          <p:cNvPr id="2" name="Title 1"/>
          <p:cNvSpPr>
            <a:spLocks noGrp="1"/>
          </p:cNvSpPr>
          <p:nvPr>
            <p:ph type="title"/>
          </p:nvPr>
        </p:nvSpPr>
        <p:spPr>
          <a:xfrm>
            <a:off x="684212" y="3429000"/>
            <a:ext cx="8534400" cy="1697400"/>
          </a:xfrm>
        </p:spPr>
        <p:txBody>
          <a:bodyPr anchor="b">
            <a:normAutofit/>
          </a:bodyPr>
          <a:lstStyle>
            <a:lvl1pPr algn="l">
              <a:defRPr sz="3200" b="0" cap="all"/>
            </a:lvl1pPr>
          </a:lstStyle>
          <a:p>
            <a:r>
              <a:rPr lang="ja-JP" altLang="en-US"/>
              <a:t>マスター タイトルの書式設定</a:t>
            </a:r>
            <a:endParaRPr lang="en-US" dirty="0"/>
          </a:p>
        </p:txBody>
      </p:sp>
      <p:sp>
        <p:nvSpPr>
          <p:cNvPr id="3" name="Text Placeholder 2"/>
          <p:cNvSpPr>
            <a:spLocks noGrp="1"/>
          </p:cNvSpPr>
          <p:nvPr>
            <p:ph type="body" idx="1"/>
          </p:nvPr>
        </p:nvSpPr>
        <p:spPr>
          <a:xfrm>
            <a:off x="684211" y="5132981"/>
            <a:ext cx="8535990" cy="860400"/>
          </a:xfrm>
        </p:spPr>
        <p:txBody>
          <a:bodyPr anchor="t">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A5E21418-8F67-4BE9-B53B-A734D156D608}" type="datetimeFigureOut">
              <a:rPr kumimoji="1" lang="ja-JP" altLang="en-US" smtClean="0"/>
              <a:t>2026/8/19</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0869435F-A4C7-40D9-AABA-BFC3E38A359F}" type="slidenum">
              <a:rPr kumimoji="1" lang="ja-JP" altLang="en-US" smtClean="0"/>
              <a:t>‹#›</a:t>
            </a:fld>
            <a:endParaRPr kumimoji="1" lang="ja-JP" altLang="en-US"/>
          </a:p>
        </p:txBody>
      </p:sp>
    </p:spTree>
    <p:extLst>
      <p:ext uri="{BB962C8B-B14F-4D97-AF65-F5344CB8AC3E}">
        <p14:creationId xmlns:p14="http://schemas.microsoft.com/office/powerpoint/2010/main" val="261156913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引用付きの名札">
    <p:spTree>
      <p:nvGrpSpPr>
        <p:cNvPr id="1" name=""/>
        <p:cNvGrpSpPr/>
        <p:nvPr/>
      </p:nvGrpSpPr>
      <p:grpSpPr>
        <a:xfrm>
          <a:off x="0" y="0"/>
          <a:ext cx="0" cy="0"/>
          <a:chOff x="0" y="0"/>
          <a:chExt cx="0" cy="0"/>
        </a:xfrm>
      </p:grpSpPr>
      <p:sp>
        <p:nvSpPr>
          <p:cNvPr id="2" name="Title 1"/>
          <p:cNvSpPr>
            <a:spLocks noGrp="1"/>
          </p:cNvSpPr>
          <p:nvPr>
            <p:ph type="title"/>
          </p:nvPr>
        </p:nvSpPr>
        <p:spPr>
          <a:xfrm>
            <a:off x="1141413" y="685800"/>
            <a:ext cx="9144000" cy="2743200"/>
          </a:xfrm>
        </p:spPr>
        <p:txBody>
          <a:bodyPr anchor="ctr">
            <a:normAutofit/>
          </a:bodyPr>
          <a:lstStyle>
            <a:lvl1pPr algn="l">
              <a:defRPr sz="3200" b="0" cap="all">
                <a:solidFill>
                  <a:schemeClr val="tx1"/>
                </a:solidFill>
              </a:defRPr>
            </a:lvl1pPr>
          </a:lstStyle>
          <a:p>
            <a:r>
              <a:rPr lang="ja-JP" altLang="en-US"/>
              <a:t>マスター タイトルの書式設定</a:t>
            </a:r>
            <a:endParaRPr lang="en-US" dirty="0"/>
          </a:p>
        </p:txBody>
      </p:sp>
      <p:sp>
        <p:nvSpPr>
          <p:cNvPr id="10" name="Text Placeholder 9"/>
          <p:cNvSpPr>
            <a:spLocks noGrp="1"/>
          </p:cNvSpPr>
          <p:nvPr>
            <p:ph type="body" sz="quarter" idx="13"/>
          </p:nvPr>
        </p:nvSpPr>
        <p:spPr>
          <a:xfrm>
            <a:off x="684212" y="3928534"/>
            <a:ext cx="8534401" cy="1049866"/>
          </a:xfrm>
        </p:spPr>
        <p:txBody>
          <a:bodyPr vert="horz" lIns="91440" tIns="45720" rIns="91440" bIns="45720" rtlCol="0" anchor="b">
            <a:normAutofit/>
          </a:bodyPr>
          <a:lstStyle>
            <a:lvl1pPr>
              <a:buNone/>
              <a:defRPr lang="en-US" sz="2400" b="0" cap="all" dirty="0">
                <a:ln w="3175" cmpd="sng">
                  <a:noFill/>
                </a:ln>
                <a:solidFill>
                  <a:schemeClr val="tx1"/>
                </a:solidFill>
                <a:effectLst/>
              </a:defRPr>
            </a:lvl1pPr>
          </a:lstStyle>
          <a:p>
            <a:pPr marL="0" lvl="0">
              <a:spcBef>
                <a:spcPct val="0"/>
              </a:spcBef>
              <a:buNone/>
            </a:pPr>
            <a:r>
              <a:rPr lang="ja-JP" altLang="en-US"/>
              <a:t>マスター テキストの書式設定</a:t>
            </a:r>
          </a:p>
        </p:txBody>
      </p:sp>
      <p:sp>
        <p:nvSpPr>
          <p:cNvPr id="3" name="Text Placeholder 2"/>
          <p:cNvSpPr>
            <a:spLocks noGrp="1"/>
          </p:cNvSpPr>
          <p:nvPr>
            <p:ph type="body" idx="1"/>
          </p:nvPr>
        </p:nvSpPr>
        <p:spPr>
          <a:xfrm>
            <a:off x="684211" y="4978400"/>
            <a:ext cx="8534401" cy="10160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A5E21418-8F67-4BE9-B53B-A734D156D608}" type="datetimeFigureOut">
              <a:rPr kumimoji="1" lang="ja-JP" altLang="en-US" smtClean="0"/>
              <a:t>2026/8/19</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0869435F-A4C7-40D9-AABA-BFC3E38A359F}" type="slidenum">
              <a:rPr kumimoji="1" lang="ja-JP" altLang="en-US" smtClean="0"/>
              <a:t>‹#›</a:t>
            </a:fld>
            <a:endParaRPr kumimoji="1" lang="ja-JP" altLang="en-US"/>
          </a:p>
        </p:txBody>
      </p:sp>
      <p:sp>
        <p:nvSpPr>
          <p:cNvPr id="11" name="TextBox 10"/>
          <p:cNvSpPr txBox="1"/>
          <p:nvPr/>
        </p:nvSpPr>
        <p:spPr>
          <a:xfrm>
            <a:off x="531812" y="812222"/>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2" name="TextBox 11"/>
          <p:cNvSpPr txBox="1"/>
          <p:nvPr/>
        </p:nvSpPr>
        <p:spPr>
          <a:xfrm>
            <a:off x="10285412" y="276860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extLst>
      <p:ext uri="{BB962C8B-B14F-4D97-AF65-F5344CB8AC3E}">
        <p14:creationId xmlns:p14="http://schemas.microsoft.com/office/powerpoint/2010/main" val="62203978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真または偽">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vert="horz" lIns="91440" tIns="45720" rIns="91440" bIns="45720" rtlCol="0" anchor="ctr">
            <a:normAutofit/>
          </a:bodyPr>
          <a:lstStyle>
            <a:lvl1pPr>
              <a:defRPr lang="en-US" b="0" dirty="0"/>
            </a:lvl1pPr>
          </a:lstStyle>
          <a:p>
            <a:pPr marL="0" lvl="0"/>
            <a:r>
              <a:rPr lang="ja-JP" altLang="en-US"/>
              <a:t>マスター タイトルの書式設定</a:t>
            </a:r>
            <a:endParaRPr lang="en-US" dirty="0"/>
          </a:p>
        </p:txBody>
      </p:sp>
      <p:sp>
        <p:nvSpPr>
          <p:cNvPr id="10" name="Text Placeholder 9"/>
          <p:cNvSpPr>
            <a:spLocks noGrp="1"/>
          </p:cNvSpPr>
          <p:nvPr>
            <p:ph type="body" sz="quarter" idx="13"/>
          </p:nvPr>
        </p:nvSpPr>
        <p:spPr>
          <a:xfrm>
            <a:off x="684212" y="3928534"/>
            <a:ext cx="8534400" cy="838200"/>
          </a:xfrm>
        </p:spPr>
        <p:txBody>
          <a:bodyPr vert="horz" lIns="91440" tIns="45720" rIns="91440" bIns="45720" rtlCol="0" anchor="b">
            <a:normAutofit/>
          </a:bodyPr>
          <a:lstStyle>
            <a:lvl1pPr>
              <a:buNone/>
              <a:defRPr lang="en-US" sz="2400" b="0" cap="all" dirty="0">
                <a:ln w="3175" cmpd="sng">
                  <a:noFill/>
                </a:ln>
                <a:solidFill>
                  <a:schemeClr val="tx1"/>
                </a:solidFill>
                <a:effectLst/>
              </a:defRPr>
            </a:lvl1pPr>
          </a:lstStyle>
          <a:p>
            <a:pPr marL="0" lvl="0">
              <a:spcBef>
                <a:spcPct val="0"/>
              </a:spcBef>
              <a:buNone/>
            </a:pPr>
            <a:r>
              <a:rPr lang="ja-JP" altLang="en-US"/>
              <a:t>マスター テキストの書式設定</a:t>
            </a:r>
          </a:p>
        </p:txBody>
      </p:sp>
      <p:sp>
        <p:nvSpPr>
          <p:cNvPr id="3" name="Text Placeholder 2"/>
          <p:cNvSpPr>
            <a:spLocks noGrp="1"/>
          </p:cNvSpPr>
          <p:nvPr>
            <p:ph type="body" idx="1"/>
          </p:nvPr>
        </p:nvSpPr>
        <p:spPr>
          <a:xfrm>
            <a:off x="684211" y="4766732"/>
            <a:ext cx="8534401" cy="1227667"/>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A5E21418-8F67-4BE9-B53B-A734D156D608}" type="datetimeFigureOut">
              <a:rPr kumimoji="1" lang="ja-JP" altLang="en-US" smtClean="0"/>
              <a:t>2026/8/19</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0869435F-A4C7-40D9-AABA-BFC3E38A359F}" type="slidenum">
              <a:rPr kumimoji="1" lang="ja-JP" altLang="en-US" smtClean="0"/>
              <a:t>‹#›</a:t>
            </a:fld>
            <a:endParaRPr kumimoji="1" lang="ja-JP" altLang="en-US"/>
          </a:p>
        </p:txBody>
      </p:sp>
    </p:spTree>
    <p:extLst>
      <p:ext uri="{BB962C8B-B14F-4D97-AF65-F5344CB8AC3E}">
        <p14:creationId xmlns:p14="http://schemas.microsoft.com/office/powerpoint/2010/main" val="165072056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a:lvl1p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p:txBody>
          <a:bodyPr vert="eaVert" ancho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A5E21418-8F67-4BE9-B53B-A734D156D608}" type="datetimeFigureOut">
              <a:rPr kumimoji="1" lang="ja-JP" altLang="en-US" smtClean="0"/>
              <a:t>2026/8/19</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0869435F-A4C7-40D9-AABA-BFC3E38A359F}" type="slidenum">
              <a:rPr kumimoji="1" lang="ja-JP" altLang="en-US" smtClean="0"/>
              <a:t>‹#›</a:t>
            </a:fld>
            <a:endParaRPr kumimoji="1" lang="ja-JP" altLang="en-US"/>
          </a:p>
        </p:txBody>
      </p:sp>
    </p:spTree>
    <p:extLst>
      <p:ext uri="{BB962C8B-B14F-4D97-AF65-F5344CB8AC3E}">
        <p14:creationId xmlns:p14="http://schemas.microsoft.com/office/powerpoint/2010/main" val="29373102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85212" y="685800"/>
            <a:ext cx="2057400" cy="4572000"/>
          </a:xfrm>
        </p:spPr>
        <p:txBody>
          <a:bodyPr vert="eaVert"/>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685800" y="685800"/>
            <a:ext cx="7823200" cy="5308600"/>
          </a:xfrm>
        </p:spPr>
        <p:txBody>
          <a:bodyPr vert="eaVert" ancho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A5E21418-8F67-4BE9-B53B-A734D156D608}" type="datetimeFigureOut">
              <a:rPr kumimoji="1" lang="ja-JP" altLang="en-US" smtClean="0"/>
              <a:t>2026/8/19</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0869435F-A4C7-40D9-AABA-BFC3E38A359F}" type="slidenum">
              <a:rPr kumimoji="1" lang="ja-JP" altLang="en-US" smtClean="0"/>
              <a:t>‹#›</a:t>
            </a:fld>
            <a:endParaRPr kumimoji="1" lang="ja-JP" altLang="en-US"/>
          </a:p>
        </p:txBody>
      </p:sp>
    </p:spTree>
    <p:extLst>
      <p:ext uri="{BB962C8B-B14F-4D97-AF65-F5344CB8AC3E}">
        <p14:creationId xmlns:p14="http://schemas.microsoft.com/office/powerpoint/2010/main" val="48617011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idx="1"/>
          </p:nvPr>
        </p:nvSpPr>
        <p:spPr/>
        <p:txBody>
          <a:bodyPr anchor="ct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A5E21418-8F67-4BE9-B53B-A734D156D608}" type="datetimeFigureOut">
              <a:rPr kumimoji="1" lang="ja-JP" altLang="en-US" smtClean="0"/>
              <a:t>2026/8/19</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0869435F-A4C7-40D9-AABA-BFC3E38A359F}" type="slidenum">
              <a:rPr kumimoji="1" lang="ja-JP" altLang="en-US" smtClean="0"/>
              <a:t>‹#›</a:t>
            </a:fld>
            <a:endParaRPr kumimoji="1" lang="ja-JP" altLang="en-US"/>
          </a:p>
        </p:txBody>
      </p:sp>
    </p:spTree>
    <p:extLst>
      <p:ext uri="{BB962C8B-B14F-4D97-AF65-F5344CB8AC3E}">
        <p14:creationId xmlns:p14="http://schemas.microsoft.com/office/powerpoint/2010/main" val="290619946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684211" y="2006600"/>
            <a:ext cx="8534401" cy="2281600"/>
          </a:xfrm>
        </p:spPr>
        <p:txBody>
          <a:bodyPr anchor="b">
            <a:normAutofit/>
          </a:bodyPr>
          <a:lstStyle>
            <a:lvl1pPr algn="l">
              <a:defRPr sz="3600" b="0" cap="all"/>
            </a:lvl1pPr>
          </a:lstStyle>
          <a:p>
            <a:r>
              <a:rPr lang="ja-JP" altLang="en-US"/>
              <a:t>マスター タイトルの書式設定</a:t>
            </a:r>
            <a:endParaRPr lang="en-US" dirty="0"/>
          </a:p>
        </p:txBody>
      </p:sp>
      <p:sp>
        <p:nvSpPr>
          <p:cNvPr id="3" name="Text Placeholder 2"/>
          <p:cNvSpPr>
            <a:spLocks noGrp="1"/>
          </p:cNvSpPr>
          <p:nvPr>
            <p:ph type="body" idx="1"/>
          </p:nvPr>
        </p:nvSpPr>
        <p:spPr>
          <a:xfrm>
            <a:off x="684213" y="4495800"/>
            <a:ext cx="8534400" cy="14986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A5E21418-8F67-4BE9-B53B-A734D156D608}" type="datetimeFigureOut">
              <a:rPr kumimoji="1" lang="ja-JP" altLang="en-US" smtClean="0"/>
              <a:t>2026/8/19</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0869435F-A4C7-40D9-AABA-BFC3E38A359F}" type="slidenum">
              <a:rPr kumimoji="1" lang="ja-JP" altLang="en-US" smtClean="0"/>
              <a:t>‹#›</a:t>
            </a:fld>
            <a:endParaRPr kumimoji="1" lang="ja-JP" altLang="en-US"/>
          </a:p>
        </p:txBody>
      </p:sp>
    </p:spTree>
    <p:extLst>
      <p:ext uri="{BB962C8B-B14F-4D97-AF65-F5344CB8AC3E}">
        <p14:creationId xmlns:p14="http://schemas.microsoft.com/office/powerpoint/2010/main" val="262817165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684211" y="685800"/>
            <a:ext cx="4937655" cy="3615267"/>
          </a:xfrm>
        </p:spPr>
        <p:txBody>
          <a:bodyPr>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5808133" y="685801"/>
            <a:ext cx="4934479" cy="3615266"/>
          </a:xfrm>
        </p:spPr>
        <p:txBody>
          <a:bodyPr>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A5E21418-8F67-4BE9-B53B-A734D156D608}" type="datetimeFigureOut">
              <a:rPr kumimoji="1" lang="ja-JP" altLang="en-US" smtClean="0"/>
              <a:t>2026/8/19</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0869435F-A4C7-40D9-AABA-BFC3E38A359F}" type="slidenum">
              <a:rPr kumimoji="1" lang="ja-JP" altLang="en-US" smtClean="0"/>
              <a:t>‹#›</a:t>
            </a:fld>
            <a:endParaRPr kumimoji="1" lang="ja-JP" altLang="en-US"/>
          </a:p>
        </p:txBody>
      </p:sp>
    </p:spTree>
    <p:extLst>
      <p:ext uri="{BB962C8B-B14F-4D97-AF65-F5344CB8AC3E}">
        <p14:creationId xmlns:p14="http://schemas.microsoft.com/office/powerpoint/2010/main" val="369320909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ja-JP" altLang="en-US"/>
              <a:t>マスター タイトルの書式設定</a:t>
            </a:r>
            <a:endParaRPr lang="en-US" dirty="0"/>
          </a:p>
        </p:txBody>
      </p:sp>
      <p:sp>
        <p:nvSpPr>
          <p:cNvPr id="3" name="Text Placeholder 2"/>
          <p:cNvSpPr>
            <a:spLocks noGrp="1"/>
          </p:cNvSpPr>
          <p:nvPr>
            <p:ph type="body" idx="1"/>
          </p:nvPr>
        </p:nvSpPr>
        <p:spPr>
          <a:xfrm>
            <a:off x="972080" y="685800"/>
            <a:ext cx="4649787"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4" name="Content Placeholder 3"/>
          <p:cNvSpPr>
            <a:spLocks noGrp="1"/>
          </p:cNvSpPr>
          <p:nvPr>
            <p:ph sz="half" idx="2"/>
          </p:nvPr>
        </p:nvSpPr>
        <p:spPr>
          <a:xfrm>
            <a:off x="684211" y="1270529"/>
            <a:ext cx="4937655" cy="3030538"/>
          </a:xfrm>
        </p:spPr>
        <p:txBody>
          <a:bodyPr anchor="t">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6079066" y="685800"/>
            <a:ext cx="4665134"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6" name="Content Placeholder 5"/>
          <p:cNvSpPr>
            <a:spLocks noGrp="1"/>
          </p:cNvSpPr>
          <p:nvPr>
            <p:ph sz="quarter" idx="4"/>
          </p:nvPr>
        </p:nvSpPr>
        <p:spPr>
          <a:xfrm>
            <a:off x="5806545" y="1262062"/>
            <a:ext cx="4929188" cy="3030538"/>
          </a:xfrm>
        </p:spPr>
        <p:txBody>
          <a:bodyPr anchor="t">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fld id="{A5E21418-8F67-4BE9-B53B-A734D156D608}" type="datetimeFigureOut">
              <a:rPr kumimoji="1" lang="ja-JP" altLang="en-US" smtClean="0"/>
              <a:t>2026/8/19</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0869435F-A4C7-40D9-AABA-BFC3E38A359F}" type="slidenum">
              <a:rPr kumimoji="1" lang="ja-JP" altLang="en-US" smtClean="0"/>
              <a:t>‹#›</a:t>
            </a:fld>
            <a:endParaRPr kumimoji="1" lang="ja-JP" altLang="en-US"/>
          </a:p>
        </p:txBody>
      </p:sp>
    </p:spTree>
    <p:extLst>
      <p:ext uri="{BB962C8B-B14F-4D97-AF65-F5344CB8AC3E}">
        <p14:creationId xmlns:p14="http://schemas.microsoft.com/office/powerpoint/2010/main" val="159088292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p:txBody>
          <a:bodyPr/>
          <a:lstStyle/>
          <a:p>
            <a:fld id="{A5E21418-8F67-4BE9-B53B-A734D156D608}" type="datetimeFigureOut">
              <a:rPr kumimoji="1" lang="ja-JP" altLang="en-US" smtClean="0"/>
              <a:t>2026/8/19</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0869435F-A4C7-40D9-AABA-BFC3E38A359F}" type="slidenum">
              <a:rPr kumimoji="1" lang="ja-JP" altLang="en-US" smtClean="0"/>
              <a:t>‹#›</a:t>
            </a:fld>
            <a:endParaRPr kumimoji="1" lang="ja-JP" altLang="en-US"/>
          </a:p>
        </p:txBody>
      </p:sp>
    </p:spTree>
    <p:extLst>
      <p:ext uri="{BB962C8B-B14F-4D97-AF65-F5344CB8AC3E}">
        <p14:creationId xmlns:p14="http://schemas.microsoft.com/office/powerpoint/2010/main" val="7140878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5E21418-8F67-4BE9-B53B-A734D156D608}" type="datetimeFigureOut">
              <a:rPr kumimoji="1" lang="ja-JP" altLang="en-US" smtClean="0"/>
              <a:t>2026/8/19</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0869435F-A4C7-40D9-AABA-BFC3E38A359F}" type="slidenum">
              <a:rPr kumimoji="1" lang="ja-JP" altLang="en-US" smtClean="0"/>
              <a:t>‹#›</a:t>
            </a:fld>
            <a:endParaRPr kumimoji="1" lang="ja-JP" altLang="en-US"/>
          </a:p>
        </p:txBody>
      </p:sp>
    </p:spTree>
    <p:extLst>
      <p:ext uri="{BB962C8B-B14F-4D97-AF65-F5344CB8AC3E}">
        <p14:creationId xmlns:p14="http://schemas.microsoft.com/office/powerpoint/2010/main" val="66517378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7085012" y="685800"/>
            <a:ext cx="3657600" cy="1371600"/>
          </a:xfrm>
        </p:spPr>
        <p:txBody>
          <a:bodyPr anchor="b">
            <a:normAutofit/>
          </a:bodyPr>
          <a:lstStyle>
            <a:lvl1pPr algn="l">
              <a:defRPr sz="2400" b="0"/>
            </a:lvl1pPr>
          </a:lstStyle>
          <a:p>
            <a:r>
              <a:rPr lang="ja-JP" altLang="en-US"/>
              <a:t>マスター タイトルの書式設定</a:t>
            </a:r>
            <a:endParaRPr lang="en-US" dirty="0"/>
          </a:p>
        </p:txBody>
      </p:sp>
      <p:sp>
        <p:nvSpPr>
          <p:cNvPr id="3" name="Content Placeholder 2"/>
          <p:cNvSpPr>
            <a:spLocks noGrp="1"/>
          </p:cNvSpPr>
          <p:nvPr>
            <p:ph idx="1"/>
          </p:nvPr>
        </p:nvSpPr>
        <p:spPr>
          <a:xfrm>
            <a:off x="684212" y="685800"/>
            <a:ext cx="5943601" cy="5308600"/>
          </a:xfrm>
        </p:spPr>
        <p:txBody>
          <a:bodyPr anchor="ctr">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7085012" y="2209799"/>
            <a:ext cx="3657600" cy="2091267"/>
          </a:xfrm>
        </p:spPr>
        <p:txBody>
          <a:bodyPr anchor="t">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A5E21418-8F67-4BE9-B53B-A734D156D608}" type="datetimeFigureOut">
              <a:rPr kumimoji="1" lang="ja-JP" altLang="en-US" smtClean="0"/>
              <a:t>2026/8/19</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0869435F-A4C7-40D9-AABA-BFC3E38A359F}" type="slidenum">
              <a:rPr kumimoji="1" lang="ja-JP" altLang="en-US" smtClean="0"/>
              <a:t>‹#›</a:t>
            </a:fld>
            <a:endParaRPr kumimoji="1" lang="ja-JP" altLang="en-US"/>
          </a:p>
        </p:txBody>
      </p:sp>
    </p:spTree>
    <p:extLst>
      <p:ext uri="{BB962C8B-B14F-4D97-AF65-F5344CB8AC3E}">
        <p14:creationId xmlns:p14="http://schemas.microsoft.com/office/powerpoint/2010/main" val="395276667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4722812" y="1447800"/>
            <a:ext cx="6019800" cy="1143000"/>
          </a:xfrm>
        </p:spPr>
        <p:txBody>
          <a:bodyPr anchor="b">
            <a:normAutofit/>
          </a:bodyPr>
          <a:lstStyle>
            <a:lvl1pPr algn="l">
              <a:defRPr sz="2800" b="0"/>
            </a:lvl1pPr>
          </a:lstStyle>
          <a:p>
            <a:r>
              <a:rPr lang="ja-JP" altLang="en-US"/>
              <a:t>マスター タイトルの書式設定</a:t>
            </a:r>
            <a:endParaRPr lang="en-US" dirty="0"/>
          </a:p>
        </p:txBody>
      </p:sp>
      <p:sp>
        <p:nvSpPr>
          <p:cNvPr id="14" name="Picture Placeholder 2"/>
          <p:cNvSpPr>
            <a:spLocks noGrp="1" noChangeAspect="1"/>
          </p:cNvSpPr>
          <p:nvPr>
            <p:ph type="pic" idx="1"/>
          </p:nvPr>
        </p:nvSpPr>
        <p:spPr>
          <a:xfrm>
            <a:off x="989012" y="914400"/>
            <a:ext cx="3280974" cy="45720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ja-JP" altLang="en-US"/>
              <a:t>アイコンをクリックして図を追加</a:t>
            </a:r>
            <a:endParaRPr lang="en-US" dirty="0"/>
          </a:p>
        </p:txBody>
      </p:sp>
      <p:sp>
        <p:nvSpPr>
          <p:cNvPr id="4" name="Text Placeholder 3"/>
          <p:cNvSpPr>
            <a:spLocks noGrp="1"/>
          </p:cNvSpPr>
          <p:nvPr>
            <p:ph type="body" sz="half" idx="2"/>
          </p:nvPr>
        </p:nvSpPr>
        <p:spPr>
          <a:xfrm>
            <a:off x="4722812" y="2777066"/>
            <a:ext cx="6021388" cy="2048933"/>
          </a:xfrm>
        </p:spPr>
        <p:txBody>
          <a:bodyPr anchor="t">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A5E21418-8F67-4BE9-B53B-A734D156D608}" type="datetimeFigureOut">
              <a:rPr kumimoji="1" lang="ja-JP" altLang="en-US" smtClean="0"/>
              <a:t>2026/8/19</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0869435F-A4C7-40D9-AABA-BFC3E38A359F}" type="slidenum">
              <a:rPr kumimoji="1" lang="ja-JP" altLang="en-US" smtClean="0"/>
              <a:t>‹#›</a:t>
            </a:fld>
            <a:endParaRPr kumimoji="1" lang="ja-JP" altLang="en-US"/>
          </a:p>
        </p:txBody>
      </p:sp>
    </p:spTree>
    <p:extLst>
      <p:ext uri="{BB962C8B-B14F-4D97-AF65-F5344CB8AC3E}">
        <p14:creationId xmlns:p14="http://schemas.microsoft.com/office/powerpoint/2010/main" val="71432933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7" name="Group 6"/>
          <p:cNvGrpSpPr/>
          <p:nvPr/>
        </p:nvGrpSpPr>
        <p:grpSpPr>
          <a:xfrm>
            <a:off x="9206969" y="2963333"/>
            <a:ext cx="2981858" cy="3208867"/>
            <a:chOff x="9206969" y="2963333"/>
            <a:chExt cx="2981858" cy="3208867"/>
          </a:xfrm>
        </p:grpSpPr>
        <p:cxnSp>
          <p:nvCxnSpPr>
            <p:cNvPr id="8" name="Straight Connector 7"/>
            <p:cNvCxnSpPr/>
            <p:nvPr/>
          </p:nvCxnSpPr>
          <p:spPr>
            <a:xfrm flipH="1">
              <a:off x="11276012" y="2963333"/>
              <a:ext cx="912814" cy="912812"/>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flipH="1">
              <a:off x="9206969" y="3190344"/>
              <a:ext cx="2981857" cy="2981856"/>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flipH="1">
              <a:off x="10292292" y="3285067"/>
              <a:ext cx="1896534" cy="1896533"/>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1" name="Straight Connector 10"/>
            <p:cNvCxnSpPr/>
            <p:nvPr/>
          </p:nvCxnSpPr>
          <p:spPr>
            <a:xfrm flipH="1">
              <a:off x="10443103" y="3131080"/>
              <a:ext cx="1745722" cy="1745720"/>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flipH="1">
              <a:off x="10918826" y="3683001"/>
              <a:ext cx="1270001" cy="1269999"/>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grpSp>
      <p:sp>
        <p:nvSpPr>
          <p:cNvPr id="2" name="Title Placeholder 1"/>
          <p:cNvSpPr>
            <a:spLocks noGrp="1"/>
          </p:cNvSpPr>
          <p:nvPr>
            <p:ph type="title"/>
          </p:nvPr>
        </p:nvSpPr>
        <p:spPr>
          <a:xfrm>
            <a:off x="684212" y="4487332"/>
            <a:ext cx="8534400" cy="1507067"/>
          </a:xfrm>
          <a:prstGeom prst="rect">
            <a:avLst/>
          </a:prstGeom>
          <a:effectLst/>
        </p:spPr>
        <p:txBody>
          <a:bodyPr vert="horz" lIns="91440" tIns="45720" rIns="91440" bIns="45720" rtlCol="0" anchor="ctr">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684212" y="685800"/>
            <a:ext cx="8534400" cy="3615267"/>
          </a:xfrm>
          <a:prstGeom prst="rect">
            <a:avLst/>
          </a:prstGeom>
        </p:spPr>
        <p:txBody>
          <a:bodyPr vert="horz" lIns="91440" tIns="45720" rIns="91440" bIns="45720" rtlCol="0" anchor="ctr">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9904412" y="6172200"/>
            <a:ext cx="1600200" cy="365125"/>
          </a:xfrm>
          <a:prstGeom prst="rect">
            <a:avLst/>
          </a:prstGeom>
        </p:spPr>
        <p:txBody>
          <a:bodyPr vert="horz" lIns="91440" tIns="45720" rIns="91440" bIns="45720" rtlCol="0" anchor="t"/>
          <a:lstStyle>
            <a:lvl1pPr algn="r">
              <a:defRPr sz="1000" b="0" i="0">
                <a:solidFill>
                  <a:schemeClr val="bg2">
                    <a:lumMod val="50000"/>
                  </a:schemeClr>
                </a:solidFill>
                <a:effectLst/>
                <a:latin typeface="+mn-lt"/>
              </a:defRPr>
            </a:lvl1pPr>
          </a:lstStyle>
          <a:p>
            <a:fld id="{A5E21418-8F67-4BE9-B53B-A734D156D608}" type="datetimeFigureOut">
              <a:rPr kumimoji="1" lang="ja-JP" altLang="en-US" smtClean="0"/>
              <a:t>2026/8/19</a:t>
            </a:fld>
            <a:endParaRPr kumimoji="1" lang="ja-JP" altLang="en-US"/>
          </a:p>
        </p:txBody>
      </p:sp>
      <p:sp>
        <p:nvSpPr>
          <p:cNvPr id="5" name="Footer Placeholder 4"/>
          <p:cNvSpPr>
            <a:spLocks noGrp="1"/>
          </p:cNvSpPr>
          <p:nvPr>
            <p:ph type="ftr" sz="quarter" idx="3"/>
          </p:nvPr>
        </p:nvSpPr>
        <p:spPr>
          <a:xfrm>
            <a:off x="684212" y="6172200"/>
            <a:ext cx="7543800" cy="365125"/>
          </a:xfrm>
          <a:prstGeom prst="rect">
            <a:avLst/>
          </a:prstGeom>
        </p:spPr>
        <p:txBody>
          <a:bodyPr vert="horz" lIns="91440" tIns="45720" rIns="91440" bIns="45720" rtlCol="0" anchor="t"/>
          <a:lstStyle>
            <a:lvl1pPr algn="l">
              <a:defRPr sz="1000" b="0" i="0">
                <a:solidFill>
                  <a:schemeClr val="bg2">
                    <a:lumMod val="50000"/>
                  </a:schemeClr>
                </a:solidFill>
                <a:effectLst/>
                <a:latin typeface="+mn-lt"/>
              </a:defRPr>
            </a:lvl1pPr>
          </a:lstStyle>
          <a:p>
            <a:endParaRPr kumimoji="1" lang="ja-JP" altLang="en-US"/>
          </a:p>
        </p:txBody>
      </p:sp>
      <p:sp>
        <p:nvSpPr>
          <p:cNvPr id="6" name="Slide Number Placeholder 5"/>
          <p:cNvSpPr>
            <a:spLocks noGrp="1"/>
          </p:cNvSpPr>
          <p:nvPr>
            <p:ph type="sldNum" sz="quarter" idx="4"/>
          </p:nvPr>
        </p:nvSpPr>
        <p:spPr>
          <a:xfrm>
            <a:off x="10363200" y="5578475"/>
            <a:ext cx="1142245" cy="669925"/>
          </a:xfrm>
          <a:prstGeom prst="rect">
            <a:avLst/>
          </a:prstGeom>
        </p:spPr>
        <p:txBody>
          <a:bodyPr vert="horz" lIns="91440" tIns="45720" rIns="91440" bIns="45720" rtlCol="0" anchor="b"/>
          <a:lstStyle>
            <a:lvl1pPr algn="r">
              <a:defRPr sz="3200" b="0" i="0">
                <a:solidFill>
                  <a:schemeClr val="bg2">
                    <a:lumMod val="50000"/>
                  </a:schemeClr>
                </a:solidFill>
                <a:effectLst/>
                <a:latin typeface="+mn-lt"/>
              </a:defRPr>
            </a:lvl1pPr>
          </a:lstStyle>
          <a:p>
            <a:fld id="{0869435F-A4C7-40D9-AABA-BFC3E38A359F}" type="slidenum">
              <a:rPr kumimoji="1" lang="ja-JP" altLang="en-US" smtClean="0"/>
              <a:t>‹#›</a:t>
            </a:fld>
            <a:endParaRPr kumimoji="1" lang="ja-JP" altLang="en-US"/>
          </a:p>
        </p:txBody>
      </p:sp>
    </p:spTree>
    <p:extLst>
      <p:ext uri="{BB962C8B-B14F-4D97-AF65-F5344CB8AC3E}">
        <p14:creationId xmlns:p14="http://schemas.microsoft.com/office/powerpoint/2010/main" val="1221912178"/>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l" defTabSz="457200" rtl="0" eaLnBrk="1" latinLnBrk="0" hangingPunct="1">
        <a:spcBef>
          <a:spcPct val="0"/>
        </a:spcBef>
        <a:buNone/>
        <a:defRPr kumimoji="1" sz="3600" kern="1200" cap="all">
          <a:ln w="3175" cmpd="sng">
            <a:noFill/>
          </a:ln>
          <a:solidFill>
            <a:schemeClr val="tx1"/>
          </a:solidFill>
          <a:effectLst/>
          <a:latin typeface="+mj-lt"/>
          <a:ea typeface="+mj-ea"/>
          <a:cs typeface="+mj-cs"/>
        </a:defRPr>
      </a:lvl1pPr>
      <a:lvl2pPr eaLnBrk="1" hangingPunct="1">
        <a:defRPr kumimoji="1">
          <a:solidFill>
            <a:schemeClr val="tx2"/>
          </a:solidFill>
        </a:defRPr>
      </a:lvl2pPr>
      <a:lvl3pPr eaLnBrk="1" hangingPunct="1">
        <a:defRPr kumimoji="1">
          <a:solidFill>
            <a:schemeClr val="tx2"/>
          </a:solidFill>
        </a:defRPr>
      </a:lvl3pPr>
      <a:lvl4pPr eaLnBrk="1" hangingPunct="1">
        <a:defRPr kumimoji="1">
          <a:solidFill>
            <a:schemeClr val="tx2"/>
          </a:solidFill>
        </a:defRPr>
      </a:lvl4pPr>
      <a:lvl5pPr eaLnBrk="1" hangingPunct="1">
        <a:defRPr kumimoji="1">
          <a:solidFill>
            <a:schemeClr val="tx2"/>
          </a:solidFill>
        </a:defRPr>
      </a:lvl5pPr>
      <a:lvl6pPr eaLnBrk="1" hangingPunct="1">
        <a:defRPr kumimoji="1">
          <a:solidFill>
            <a:schemeClr val="tx2"/>
          </a:solidFill>
        </a:defRPr>
      </a:lvl6pPr>
      <a:lvl7pPr eaLnBrk="1" hangingPunct="1">
        <a:defRPr kumimoji="1">
          <a:solidFill>
            <a:schemeClr val="tx2"/>
          </a:solidFill>
        </a:defRPr>
      </a:lvl7pPr>
      <a:lvl8pPr eaLnBrk="1" hangingPunct="1">
        <a:defRPr kumimoji="1">
          <a:solidFill>
            <a:schemeClr val="tx2"/>
          </a:solidFill>
        </a:defRPr>
      </a:lvl8pPr>
      <a:lvl9pPr eaLnBrk="1" hangingPunct="1">
        <a:defRPr kumimoji="1">
          <a:solidFill>
            <a:schemeClr val="tx2"/>
          </a:solidFill>
        </a:defRPr>
      </a:lvl9pPr>
    </p:titleStyle>
    <p:bodyStyle>
      <a:lvl1pPr marL="2857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kumimoji="1" sz="2000" kern="1200" cap="none">
          <a:solidFill>
            <a:schemeClr val="bg2">
              <a:lumMod val="7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kumimoji="1" sz="1800" kern="1200" cap="none">
          <a:solidFill>
            <a:schemeClr val="bg2">
              <a:lumMod val="7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kumimoji="1" sz="1600" kern="1200" cap="none">
          <a:solidFill>
            <a:schemeClr val="bg2">
              <a:lumMod val="7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kumimoji="1" sz="1400" kern="1200" cap="none">
          <a:solidFill>
            <a:schemeClr val="bg2">
              <a:lumMod val="7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kumimoji="1" sz="1400" kern="1200" cap="none">
          <a:solidFill>
            <a:schemeClr val="bg2">
              <a:lumMod val="7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kumimoji="1" sz="1400" kern="1200" cap="none">
          <a:solidFill>
            <a:schemeClr val="bg2">
              <a:lumMod val="7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kumimoji="1" sz="1400" kern="1200" cap="none">
          <a:solidFill>
            <a:schemeClr val="bg2">
              <a:lumMod val="7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kumimoji="1" sz="1400" kern="1200" cap="none">
          <a:solidFill>
            <a:schemeClr val="bg2">
              <a:lumMod val="7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kumimoji="1" sz="1400" kern="1200" cap="none">
          <a:solidFill>
            <a:schemeClr val="bg2">
              <a:lumMod val="75000"/>
            </a:schemeClr>
          </a:solidFill>
          <a:effectLst/>
          <a:latin typeface="+mn-lt"/>
          <a:ea typeface="+mn-ea"/>
          <a:cs typeface="+mn-cs"/>
        </a:defRPr>
      </a:lvl9pPr>
    </p:bodyStyle>
    <p:otherStyle>
      <a:defPPr>
        <a:defRPr lang="en-US"/>
      </a:defPPr>
      <a:lvl1pPr marL="0" algn="l" defTabSz="457200" rtl="0" eaLnBrk="1" latinLnBrk="0" hangingPunct="1">
        <a:defRPr kumimoji="1" sz="1800" kern="1200">
          <a:solidFill>
            <a:schemeClr val="tx1"/>
          </a:solidFill>
          <a:latin typeface="+mn-lt"/>
          <a:ea typeface="+mn-ea"/>
          <a:cs typeface="+mn-cs"/>
        </a:defRPr>
      </a:lvl1pPr>
      <a:lvl2pPr marL="457200" algn="l" defTabSz="457200" rtl="0" eaLnBrk="1" latinLnBrk="0" hangingPunct="1">
        <a:defRPr kumimoji="1" sz="1800" kern="1200">
          <a:solidFill>
            <a:schemeClr val="tx1"/>
          </a:solidFill>
          <a:latin typeface="+mn-lt"/>
          <a:ea typeface="+mn-ea"/>
          <a:cs typeface="+mn-cs"/>
        </a:defRPr>
      </a:lvl2pPr>
      <a:lvl3pPr marL="914400" algn="l" defTabSz="457200" rtl="0" eaLnBrk="1" latinLnBrk="0" hangingPunct="1">
        <a:defRPr kumimoji="1" sz="1800" kern="1200">
          <a:solidFill>
            <a:schemeClr val="tx1"/>
          </a:solidFill>
          <a:latin typeface="+mn-lt"/>
          <a:ea typeface="+mn-ea"/>
          <a:cs typeface="+mn-cs"/>
        </a:defRPr>
      </a:lvl3pPr>
      <a:lvl4pPr marL="1371600" algn="l" defTabSz="457200" rtl="0" eaLnBrk="1" latinLnBrk="0" hangingPunct="1">
        <a:defRPr kumimoji="1" sz="1800" kern="1200">
          <a:solidFill>
            <a:schemeClr val="tx1"/>
          </a:solidFill>
          <a:latin typeface="+mn-lt"/>
          <a:ea typeface="+mn-ea"/>
          <a:cs typeface="+mn-cs"/>
        </a:defRPr>
      </a:lvl4pPr>
      <a:lvl5pPr marL="1828800" algn="l" defTabSz="457200" rtl="0" eaLnBrk="1" latinLnBrk="0" hangingPunct="1">
        <a:defRPr kumimoji="1" sz="1800" kern="1200">
          <a:solidFill>
            <a:schemeClr val="tx1"/>
          </a:solidFill>
          <a:latin typeface="+mn-lt"/>
          <a:ea typeface="+mn-ea"/>
          <a:cs typeface="+mn-cs"/>
        </a:defRPr>
      </a:lvl5pPr>
      <a:lvl6pPr marL="2286000" algn="l" defTabSz="457200" rtl="0" eaLnBrk="1" latinLnBrk="0" hangingPunct="1">
        <a:defRPr kumimoji="1" sz="1800" kern="1200">
          <a:solidFill>
            <a:schemeClr val="tx1"/>
          </a:solidFill>
          <a:latin typeface="+mn-lt"/>
          <a:ea typeface="+mn-ea"/>
          <a:cs typeface="+mn-cs"/>
        </a:defRPr>
      </a:lvl6pPr>
      <a:lvl7pPr marL="2743200" algn="l" defTabSz="457200" rtl="0" eaLnBrk="1" latinLnBrk="0" hangingPunct="1">
        <a:defRPr kumimoji="1" sz="1800" kern="1200">
          <a:solidFill>
            <a:schemeClr val="tx1"/>
          </a:solidFill>
          <a:latin typeface="+mn-lt"/>
          <a:ea typeface="+mn-ea"/>
          <a:cs typeface="+mn-cs"/>
        </a:defRPr>
      </a:lvl7pPr>
      <a:lvl8pPr marL="3200400" algn="l" defTabSz="457200" rtl="0" eaLnBrk="1" latinLnBrk="0" hangingPunct="1">
        <a:defRPr kumimoji="1" sz="1800" kern="1200">
          <a:solidFill>
            <a:schemeClr val="tx1"/>
          </a:solidFill>
          <a:latin typeface="+mn-lt"/>
          <a:ea typeface="+mn-ea"/>
          <a:cs typeface="+mn-cs"/>
        </a:defRPr>
      </a:lvl8pPr>
      <a:lvl9pPr marL="3657600" algn="l" defTabSz="4572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9732341F-6BD5-31F1-B638-CF875B17EFDF}"/>
              </a:ext>
            </a:extLst>
          </p:cNvPr>
          <p:cNvSpPr>
            <a:spLocks noGrp="1"/>
          </p:cNvSpPr>
          <p:nvPr>
            <p:ph type="ctrTitle"/>
          </p:nvPr>
        </p:nvSpPr>
        <p:spPr>
          <a:xfrm>
            <a:off x="684212" y="685799"/>
            <a:ext cx="9983788" cy="2971801"/>
          </a:xfrm>
        </p:spPr>
        <p:txBody>
          <a:bodyPr>
            <a:normAutofit/>
          </a:bodyPr>
          <a:lstStyle/>
          <a:p>
            <a:r>
              <a:rPr lang="en-US" altLang="ja-JP" b="1" dirty="0"/>
              <a:t>2027</a:t>
            </a:r>
            <a:r>
              <a:rPr lang="ja-JP" altLang="ja-JP" b="1" dirty="0"/>
              <a:t>年度入学予定者サポートプログラム（</a:t>
            </a:r>
            <a:r>
              <a:rPr lang="ja-JP" altLang="en-US" b="1" dirty="0"/>
              <a:t>既修</a:t>
            </a:r>
            <a:r>
              <a:rPr lang="ja-JP" altLang="ja-JP" b="1" dirty="0"/>
              <a:t>者コース）</a:t>
            </a:r>
            <a:endParaRPr kumimoji="1" lang="ja-JP" altLang="en-US" dirty="0"/>
          </a:p>
        </p:txBody>
      </p:sp>
      <p:sp>
        <p:nvSpPr>
          <p:cNvPr id="3" name="字幕 2">
            <a:extLst>
              <a:ext uri="{FF2B5EF4-FFF2-40B4-BE49-F238E27FC236}">
                <a16:creationId xmlns:a16="http://schemas.microsoft.com/office/drawing/2014/main" id="{9DB285F3-9478-52E8-8BFE-0EDBD2DB8959}"/>
              </a:ext>
            </a:extLst>
          </p:cNvPr>
          <p:cNvSpPr>
            <a:spLocks noGrp="1"/>
          </p:cNvSpPr>
          <p:nvPr>
            <p:ph type="subTitle" idx="1"/>
          </p:nvPr>
        </p:nvSpPr>
        <p:spPr>
          <a:xfrm>
            <a:off x="8435788" y="4052047"/>
            <a:ext cx="2232212" cy="1113678"/>
          </a:xfrm>
        </p:spPr>
        <p:txBody>
          <a:bodyPr>
            <a:normAutofit fontScale="85000" lnSpcReduction="20000"/>
          </a:bodyPr>
          <a:lstStyle/>
          <a:p>
            <a:pPr algn="dist"/>
            <a:r>
              <a:rPr lang="en-US" altLang="ja-JP" dirty="0"/>
              <a:t>2026.9.12</a:t>
            </a:r>
            <a:r>
              <a:rPr lang="ja-JP" altLang="en-US" dirty="0"/>
              <a:t>（土）</a:t>
            </a:r>
            <a:r>
              <a:rPr lang="ja-JP" altLang="ja-JP" dirty="0"/>
              <a:t>　</a:t>
            </a:r>
            <a:endParaRPr lang="en-US" altLang="ja-JP" dirty="0"/>
          </a:p>
          <a:p>
            <a:pPr algn="dist"/>
            <a:r>
              <a:rPr lang="en-US" altLang="ja-JP" dirty="0"/>
              <a:t>13</a:t>
            </a:r>
            <a:r>
              <a:rPr lang="ja-JP" altLang="ja-JP" dirty="0"/>
              <a:t>：</a:t>
            </a:r>
            <a:r>
              <a:rPr lang="en-US" altLang="ja-JP" dirty="0"/>
              <a:t>30</a:t>
            </a:r>
            <a:r>
              <a:rPr lang="ja-JP" altLang="en-US" dirty="0"/>
              <a:t>～</a:t>
            </a:r>
            <a:r>
              <a:rPr lang="en-US" altLang="ja-JP" dirty="0"/>
              <a:t>14:50</a:t>
            </a:r>
            <a:endParaRPr lang="ja-JP" altLang="ja-JP" dirty="0"/>
          </a:p>
          <a:p>
            <a:pPr algn="dist"/>
            <a:r>
              <a:rPr lang="ja-JP" altLang="ja-JP" dirty="0"/>
              <a:t>担当　遠山　純弘</a:t>
            </a:r>
          </a:p>
          <a:p>
            <a:endParaRPr kumimoji="1" lang="ja-JP" altLang="en-US" dirty="0"/>
          </a:p>
        </p:txBody>
      </p:sp>
    </p:spTree>
    <p:extLst>
      <p:ext uri="{BB962C8B-B14F-4D97-AF65-F5344CB8AC3E}">
        <p14:creationId xmlns:p14="http://schemas.microsoft.com/office/powerpoint/2010/main" val="148257331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CAB9A6C7-6757-54E7-7836-9A05DC910A75}"/>
              </a:ext>
            </a:extLst>
          </p:cNvPr>
          <p:cNvSpPr>
            <a:spLocks noGrp="1"/>
          </p:cNvSpPr>
          <p:nvPr>
            <p:ph type="title"/>
          </p:nvPr>
        </p:nvSpPr>
        <p:spPr>
          <a:xfrm>
            <a:off x="684212" y="851648"/>
            <a:ext cx="9634164" cy="959224"/>
          </a:xfrm>
        </p:spPr>
        <p:txBody>
          <a:bodyPr>
            <a:normAutofit/>
          </a:bodyPr>
          <a:lstStyle/>
          <a:p>
            <a:r>
              <a:rPr kumimoji="1" lang="ja-JP" altLang="en-US" dirty="0"/>
              <a:t>次に何を考えるべきか？</a:t>
            </a:r>
          </a:p>
        </p:txBody>
      </p:sp>
      <p:sp>
        <p:nvSpPr>
          <p:cNvPr id="3" name="コンテンツ プレースホルダー 2">
            <a:extLst>
              <a:ext uri="{FF2B5EF4-FFF2-40B4-BE49-F238E27FC236}">
                <a16:creationId xmlns:a16="http://schemas.microsoft.com/office/drawing/2014/main" id="{4339D1D3-D48D-7755-FFDB-5ED280934B36}"/>
              </a:ext>
            </a:extLst>
          </p:cNvPr>
          <p:cNvSpPr>
            <a:spLocks noGrp="1"/>
          </p:cNvSpPr>
          <p:nvPr>
            <p:ph idx="1"/>
          </p:nvPr>
        </p:nvSpPr>
        <p:spPr>
          <a:xfrm>
            <a:off x="684212" y="1891553"/>
            <a:ext cx="9383153" cy="3424518"/>
          </a:xfrm>
        </p:spPr>
        <p:txBody>
          <a:bodyPr>
            <a:normAutofit/>
          </a:bodyPr>
          <a:lstStyle/>
          <a:p>
            <a:r>
              <a:rPr kumimoji="1" lang="ja-JP" altLang="en-US" sz="2800" dirty="0">
                <a:solidFill>
                  <a:schemeClr val="tx1"/>
                </a:solidFill>
              </a:rPr>
              <a:t>民法５４５条１項ないし民法５４１条の要件は何か？</a:t>
            </a:r>
            <a:endParaRPr kumimoji="1" lang="en-US" altLang="ja-JP" sz="2800" dirty="0">
              <a:solidFill>
                <a:schemeClr val="tx1"/>
              </a:solidFill>
            </a:endParaRPr>
          </a:p>
          <a:p>
            <a:endParaRPr lang="en-US" altLang="ja-JP" sz="2800" dirty="0">
              <a:solidFill>
                <a:schemeClr val="tx1"/>
              </a:solidFill>
            </a:endParaRPr>
          </a:p>
          <a:p>
            <a:r>
              <a:rPr kumimoji="1" lang="ja-JP" altLang="en-US" sz="2800" dirty="0">
                <a:solidFill>
                  <a:schemeClr val="tx1"/>
                </a:solidFill>
              </a:rPr>
              <a:t>要件が充足されれば、解除による原状回復請求が可能</a:t>
            </a:r>
            <a:endParaRPr kumimoji="1" lang="en-US" altLang="ja-JP" sz="2800" dirty="0">
              <a:solidFill>
                <a:schemeClr val="tx1"/>
              </a:solidFill>
            </a:endParaRPr>
          </a:p>
          <a:p>
            <a:endParaRPr lang="en-US" altLang="ja-JP" sz="2800" dirty="0">
              <a:solidFill>
                <a:schemeClr val="tx1"/>
              </a:solidFill>
            </a:endParaRPr>
          </a:p>
          <a:p>
            <a:r>
              <a:rPr kumimoji="1" lang="ja-JP" altLang="en-US" sz="2800" dirty="0">
                <a:solidFill>
                  <a:schemeClr val="tx1"/>
                </a:solidFill>
              </a:rPr>
              <a:t>本件自動車の所有権の帰属に関係なく、</a:t>
            </a:r>
            <a:r>
              <a:rPr kumimoji="1" lang="en-US" altLang="ja-JP" sz="2800" dirty="0">
                <a:solidFill>
                  <a:schemeClr val="tx1"/>
                </a:solidFill>
              </a:rPr>
              <a:t>B</a:t>
            </a:r>
            <a:r>
              <a:rPr kumimoji="1" lang="ja-JP" altLang="en-US" sz="2800" dirty="0">
                <a:solidFill>
                  <a:schemeClr val="tx1"/>
                </a:solidFill>
              </a:rPr>
              <a:t>に対する本件自動車の撤去請求は認められる。</a:t>
            </a:r>
          </a:p>
        </p:txBody>
      </p:sp>
    </p:spTree>
    <p:extLst>
      <p:ext uri="{BB962C8B-B14F-4D97-AF65-F5344CB8AC3E}">
        <p14:creationId xmlns:p14="http://schemas.microsoft.com/office/powerpoint/2010/main" val="341448215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8D00289A-76D0-3167-8BF5-529C8AB6B28D}"/>
              </a:ext>
            </a:extLst>
          </p:cNvPr>
          <p:cNvSpPr>
            <a:spLocks noGrp="1"/>
          </p:cNvSpPr>
          <p:nvPr>
            <p:ph type="title"/>
          </p:nvPr>
        </p:nvSpPr>
        <p:spPr>
          <a:xfrm>
            <a:off x="684211" y="1174376"/>
            <a:ext cx="9383153" cy="797859"/>
          </a:xfrm>
        </p:spPr>
        <p:txBody>
          <a:bodyPr>
            <a:normAutofit/>
          </a:bodyPr>
          <a:lstStyle/>
          <a:p>
            <a:r>
              <a:rPr kumimoji="1" lang="en-US" altLang="ja-JP" dirty="0"/>
              <a:t>A</a:t>
            </a:r>
            <a:r>
              <a:rPr lang="ja-JP" altLang="en-US" dirty="0"/>
              <a:t>が</a:t>
            </a:r>
            <a:r>
              <a:rPr kumimoji="1" lang="en-US" altLang="ja-JP" dirty="0"/>
              <a:t>C</a:t>
            </a:r>
            <a:r>
              <a:rPr kumimoji="1" lang="ja-JP" altLang="en-US" dirty="0"/>
              <a:t>に本件自動車の撤去を請求する場合</a:t>
            </a:r>
          </a:p>
        </p:txBody>
      </p:sp>
      <p:sp>
        <p:nvSpPr>
          <p:cNvPr id="3" name="コンテンツ プレースホルダー 2">
            <a:extLst>
              <a:ext uri="{FF2B5EF4-FFF2-40B4-BE49-F238E27FC236}">
                <a16:creationId xmlns:a16="http://schemas.microsoft.com/office/drawing/2014/main" id="{37819B61-071E-DDDD-FE19-712DF4909F12}"/>
              </a:ext>
            </a:extLst>
          </p:cNvPr>
          <p:cNvSpPr>
            <a:spLocks noGrp="1"/>
          </p:cNvSpPr>
          <p:nvPr>
            <p:ph idx="1"/>
          </p:nvPr>
        </p:nvSpPr>
        <p:spPr>
          <a:xfrm>
            <a:off x="684211" y="2079813"/>
            <a:ext cx="11131271" cy="3092822"/>
          </a:xfrm>
        </p:spPr>
        <p:txBody>
          <a:bodyPr>
            <a:normAutofit/>
          </a:bodyPr>
          <a:lstStyle/>
          <a:p>
            <a:r>
              <a:rPr lang="ja-JP" altLang="en-US" sz="2800" dirty="0">
                <a:solidFill>
                  <a:schemeClr val="tx1"/>
                </a:solidFill>
              </a:rPr>
              <a:t>請求根拠</a:t>
            </a:r>
            <a:endParaRPr lang="en-US" altLang="ja-JP" sz="2800" dirty="0">
              <a:solidFill>
                <a:schemeClr val="tx1"/>
              </a:solidFill>
            </a:endParaRPr>
          </a:p>
          <a:p>
            <a:r>
              <a:rPr kumimoji="1" lang="ja-JP" altLang="en-US" sz="2800" dirty="0">
                <a:solidFill>
                  <a:schemeClr val="tx1"/>
                </a:solidFill>
              </a:rPr>
              <a:t>①契約</a:t>
            </a:r>
            <a:endParaRPr kumimoji="1" lang="en-US" altLang="ja-JP" sz="2800" dirty="0">
              <a:solidFill>
                <a:schemeClr val="tx1"/>
              </a:solidFill>
            </a:endParaRPr>
          </a:p>
          <a:p>
            <a:r>
              <a:rPr lang="ja-JP" altLang="en-US" sz="2800" dirty="0">
                <a:solidFill>
                  <a:schemeClr val="tx1"/>
                </a:solidFill>
              </a:rPr>
              <a:t>②物権（所有権）</a:t>
            </a:r>
            <a:endParaRPr lang="en-US" altLang="ja-JP" sz="2800" dirty="0">
              <a:solidFill>
                <a:schemeClr val="tx1"/>
              </a:solidFill>
            </a:endParaRPr>
          </a:p>
          <a:p>
            <a:r>
              <a:rPr kumimoji="1" lang="ja-JP" altLang="en-US" sz="2800" dirty="0">
                <a:solidFill>
                  <a:schemeClr val="tx1"/>
                </a:solidFill>
              </a:rPr>
              <a:t>　</a:t>
            </a:r>
            <a:r>
              <a:rPr lang="ja-JP" altLang="en-US" sz="2800" dirty="0">
                <a:solidFill>
                  <a:schemeClr val="tx1"/>
                </a:solidFill>
              </a:rPr>
              <a:t>②ー１　</a:t>
            </a:r>
            <a:r>
              <a:rPr lang="en-US" altLang="ja-JP" sz="2800" dirty="0">
                <a:solidFill>
                  <a:schemeClr val="tx1"/>
                </a:solidFill>
              </a:rPr>
              <a:t>C</a:t>
            </a:r>
            <a:r>
              <a:rPr lang="ja-JP" altLang="en-US" sz="2800" dirty="0">
                <a:solidFill>
                  <a:schemeClr val="tx1"/>
                </a:solidFill>
              </a:rPr>
              <a:t>の侵害態様？</a:t>
            </a:r>
            <a:endParaRPr lang="en-US" altLang="ja-JP" sz="2800" dirty="0">
              <a:solidFill>
                <a:schemeClr val="tx1"/>
              </a:solidFill>
            </a:endParaRPr>
          </a:p>
          <a:p>
            <a:r>
              <a:rPr kumimoji="1" lang="ja-JP" altLang="en-US" sz="2800" dirty="0">
                <a:solidFill>
                  <a:schemeClr val="tx1"/>
                </a:solidFill>
              </a:rPr>
              <a:t>　→占有侵奪　→　所有権に基づく返還請求権（民法２００条）</a:t>
            </a:r>
          </a:p>
        </p:txBody>
      </p:sp>
    </p:spTree>
    <p:extLst>
      <p:ext uri="{BB962C8B-B14F-4D97-AF65-F5344CB8AC3E}">
        <p14:creationId xmlns:p14="http://schemas.microsoft.com/office/powerpoint/2010/main" val="381237367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9B91787A-C068-AABB-D0F7-0A9B5AE4A781}"/>
              </a:ext>
            </a:extLst>
          </p:cNvPr>
          <p:cNvSpPr>
            <a:spLocks noGrp="1"/>
          </p:cNvSpPr>
          <p:nvPr>
            <p:ph type="title"/>
          </p:nvPr>
        </p:nvSpPr>
        <p:spPr>
          <a:xfrm>
            <a:off x="585600" y="537882"/>
            <a:ext cx="8534400" cy="968189"/>
          </a:xfrm>
        </p:spPr>
        <p:txBody>
          <a:bodyPr/>
          <a:lstStyle/>
          <a:p>
            <a:r>
              <a:rPr kumimoji="1" lang="ja-JP" altLang="en-US" dirty="0"/>
              <a:t>所有権に基づく返還請求の要件は何か？</a:t>
            </a:r>
          </a:p>
        </p:txBody>
      </p:sp>
      <p:sp>
        <p:nvSpPr>
          <p:cNvPr id="3" name="コンテンツ プレースホルダー 2">
            <a:extLst>
              <a:ext uri="{FF2B5EF4-FFF2-40B4-BE49-F238E27FC236}">
                <a16:creationId xmlns:a16="http://schemas.microsoft.com/office/drawing/2014/main" id="{E443CD8F-9B9C-EF09-7660-2B69753F837F}"/>
              </a:ext>
            </a:extLst>
          </p:cNvPr>
          <p:cNvSpPr>
            <a:spLocks noGrp="1"/>
          </p:cNvSpPr>
          <p:nvPr>
            <p:ph idx="1"/>
          </p:nvPr>
        </p:nvSpPr>
        <p:spPr>
          <a:xfrm>
            <a:off x="585599" y="1837765"/>
            <a:ext cx="9481765" cy="2967317"/>
          </a:xfrm>
        </p:spPr>
        <p:txBody>
          <a:bodyPr>
            <a:normAutofit/>
          </a:bodyPr>
          <a:lstStyle/>
          <a:p>
            <a:r>
              <a:rPr kumimoji="1" lang="ja-JP" altLang="en-US" sz="2800" dirty="0">
                <a:solidFill>
                  <a:schemeClr val="tx1"/>
                </a:solidFill>
              </a:rPr>
              <a:t>甲土地の占有者は誰か？</a:t>
            </a:r>
            <a:endParaRPr kumimoji="1" lang="en-US" altLang="ja-JP" sz="2800" dirty="0">
              <a:solidFill>
                <a:schemeClr val="tx1"/>
              </a:solidFill>
            </a:endParaRPr>
          </a:p>
          <a:p>
            <a:r>
              <a:rPr kumimoji="1" lang="ja-JP" altLang="en-US" sz="2800" dirty="0">
                <a:solidFill>
                  <a:schemeClr val="tx1"/>
                </a:solidFill>
              </a:rPr>
              <a:t>最判昭和３５年６月１７日民集１４巻８号１３９６頁ほか</a:t>
            </a:r>
            <a:endParaRPr kumimoji="1" lang="en-US" altLang="ja-JP" sz="2800" dirty="0">
              <a:solidFill>
                <a:schemeClr val="tx1"/>
              </a:solidFill>
            </a:endParaRPr>
          </a:p>
          <a:p>
            <a:r>
              <a:rPr lang="ja-JP" altLang="en-US" sz="2800" dirty="0">
                <a:solidFill>
                  <a:schemeClr val="tx1"/>
                </a:solidFill>
              </a:rPr>
              <a:t>　→本件自動車の所有者が甲土地の占有者</a:t>
            </a:r>
            <a:endParaRPr kumimoji="1" lang="ja-JP" altLang="en-US" sz="2800" dirty="0">
              <a:solidFill>
                <a:schemeClr val="tx1"/>
              </a:solidFill>
            </a:endParaRPr>
          </a:p>
        </p:txBody>
      </p:sp>
    </p:spTree>
    <p:extLst>
      <p:ext uri="{BB962C8B-B14F-4D97-AF65-F5344CB8AC3E}">
        <p14:creationId xmlns:p14="http://schemas.microsoft.com/office/powerpoint/2010/main" val="318591883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8E7AA9A8-B3B9-C4DD-0A0B-98656C891A4F}"/>
              </a:ext>
            </a:extLst>
          </p:cNvPr>
          <p:cNvSpPr>
            <a:spLocks noGrp="1"/>
          </p:cNvSpPr>
          <p:nvPr>
            <p:ph type="title"/>
          </p:nvPr>
        </p:nvSpPr>
        <p:spPr>
          <a:xfrm>
            <a:off x="684212" y="1039905"/>
            <a:ext cx="8534400" cy="869577"/>
          </a:xfrm>
        </p:spPr>
        <p:txBody>
          <a:bodyPr>
            <a:normAutofit fontScale="90000"/>
          </a:bodyPr>
          <a:lstStyle/>
          <a:p>
            <a:r>
              <a:rPr lang="ja-JP" altLang="en-US" sz="2000" dirty="0"/>
              <a:t>　設問をみると、「</a:t>
            </a:r>
            <a:r>
              <a:rPr lang="ja-JP" altLang="ja-JP" sz="2000" dirty="0"/>
              <a:t>本件立替払契約にもかかわらず、本件自動車の所有権がＢに帰属する場合</a:t>
            </a:r>
            <a:r>
              <a:rPr lang="ja-JP" altLang="en-US" sz="2000" dirty="0"/>
              <a:t>」とある。</a:t>
            </a:r>
            <a:br>
              <a:rPr lang="en-US" altLang="ja-JP" sz="2000" dirty="0"/>
            </a:br>
            <a:r>
              <a:rPr lang="ja-JP" altLang="en-US" sz="2000" dirty="0"/>
              <a:t>　これによれば、</a:t>
            </a:r>
            <a:r>
              <a:rPr lang="en-US" altLang="ja-JP" sz="2000" dirty="0"/>
              <a:t>B</a:t>
            </a:r>
            <a:r>
              <a:rPr lang="ja-JP" altLang="en-US" sz="2000" dirty="0"/>
              <a:t>は、本件自動車の所有権を有さず、甲土地を占有していないということもできる。</a:t>
            </a:r>
            <a:br>
              <a:rPr lang="en-US" altLang="ja-JP" sz="2000" dirty="0"/>
            </a:br>
            <a:endParaRPr kumimoji="1" lang="ja-JP" altLang="en-US" sz="2000" dirty="0"/>
          </a:p>
        </p:txBody>
      </p:sp>
      <p:sp>
        <p:nvSpPr>
          <p:cNvPr id="3" name="コンテンツ プレースホルダー 2">
            <a:extLst>
              <a:ext uri="{FF2B5EF4-FFF2-40B4-BE49-F238E27FC236}">
                <a16:creationId xmlns:a16="http://schemas.microsoft.com/office/drawing/2014/main" id="{A65494E0-B602-D2ED-D045-C3F2557B9C55}"/>
              </a:ext>
            </a:extLst>
          </p:cNvPr>
          <p:cNvSpPr>
            <a:spLocks noGrp="1"/>
          </p:cNvSpPr>
          <p:nvPr>
            <p:ph idx="1"/>
          </p:nvPr>
        </p:nvSpPr>
        <p:spPr>
          <a:xfrm>
            <a:off x="486989" y="2465293"/>
            <a:ext cx="10145152" cy="4043083"/>
          </a:xfrm>
        </p:spPr>
        <p:txBody>
          <a:bodyPr>
            <a:normAutofit fontScale="85000" lnSpcReduction="10000"/>
          </a:bodyPr>
          <a:lstStyle/>
          <a:p>
            <a:r>
              <a:rPr kumimoji="1" lang="ja-JP" altLang="en-US" sz="1900" dirty="0">
                <a:solidFill>
                  <a:schemeClr val="tx1"/>
                </a:solidFill>
              </a:rPr>
              <a:t>しかし、最判平成２１年３月１０日民集６３巻３号３８５頁</a:t>
            </a:r>
            <a:endParaRPr kumimoji="1" lang="en-US" altLang="ja-JP" sz="1900" dirty="0">
              <a:solidFill>
                <a:schemeClr val="tx1"/>
              </a:solidFill>
            </a:endParaRPr>
          </a:p>
          <a:p>
            <a:r>
              <a:rPr lang="ja-JP" altLang="en-US" dirty="0">
                <a:solidFill>
                  <a:schemeClr val="tx1"/>
                </a:solidFill>
              </a:rPr>
              <a:t>「動産の購入代金を立替払する者が立替金債務が完済されるまで同債務の担保として当該動産の所有権を留保する場合において，所有権を留保した者（以下，「留保所有権者」といい，留保所有権者の有する所有権を「留保所有権」という。）の有する権原が，期限の利益喪失による残債務全額の弁済期（以下「残債務弁済期」という。）の到来の前後で上記のように異なるときは，留保所有権者は，残債務弁済期が到来するまでは，当該動産が第三者の土地上に存在して第三者の土地所有権の行使を妨害しているとしても，特段の事情がない限り，当該動産の撤去義務や不法行為責任を負うことはないが，</a:t>
            </a:r>
            <a:r>
              <a:rPr lang="ja-JP" altLang="en-US" u="sng" dirty="0">
                <a:solidFill>
                  <a:schemeClr val="tx1"/>
                </a:solidFill>
              </a:rPr>
              <a:t>残債務弁済期が経過した後は，留保所有権が担保権の性質を有するからといって上記撤去義務や不法行為責任を免れることはない</a:t>
            </a:r>
            <a:r>
              <a:rPr lang="ja-JP" altLang="en-US" dirty="0">
                <a:solidFill>
                  <a:schemeClr val="tx1"/>
                </a:solidFill>
              </a:rPr>
              <a:t>と解するのが相当である。</a:t>
            </a:r>
          </a:p>
          <a:p>
            <a:r>
              <a:rPr lang="ja-JP" altLang="en-US" dirty="0">
                <a:solidFill>
                  <a:schemeClr val="tx1"/>
                </a:solidFill>
              </a:rPr>
              <a:t>なぜなら，上記のような留保所有権者が有する留保所有権は，原則として，残債務弁済期が到来するまでは，当該動産の交換価値を把握するにとどまるが，</a:t>
            </a:r>
            <a:r>
              <a:rPr lang="ja-JP" altLang="en-US" u="sng" dirty="0">
                <a:solidFill>
                  <a:schemeClr val="tx1"/>
                </a:solidFill>
              </a:rPr>
              <a:t>残債務弁済期の経過後は，当該動産を占有し，処分することができる権能を有する</a:t>
            </a:r>
            <a:r>
              <a:rPr lang="ja-JP" altLang="en-US" dirty="0">
                <a:solidFill>
                  <a:schemeClr val="tx1"/>
                </a:solidFill>
              </a:rPr>
              <a:t>ものと解されるからである。」</a:t>
            </a:r>
            <a:endParaRPr lang="en-US" altLang="ja-JP" dirty="0">
              <a:solidFill>
                <a:schemeClr val="tx1"/>
              </a:solidFill>
            </a:endParaRPr>
          </a:p>
          <a:p>
            <a:r>
              <a:rPr lang="ja-JP" altLang="en-US" dirty="0">
                <a:solidFill>
                  <a:schemeClr val="tx1"/>
                </a:solidFill>
              </a:rPr>
              <a:t>→</a:t>
            </a:r>
            <a:r>
              <a:rPr lang="en-US" altLang="ja-JP" dirty="0">
                <a:solidFill>
                  <a:schemeClr val="tx1"/>
                </a:solidFill>
              </a:rPr>
              <a:t>B</a:t>
            </a:r>
            <a:r>
              <a:rPr lang="ja-JP" altLang="en-US" dirty="0">
                <a:solidFill>
                  <a:schemeClr val="tx1"/>
                </a:solidFill>
              </a:rPr>
              <a:t>に本件自動車の所有権が帰属しても、</a:t>
            </a:r>
            <a:r>
              <a:rPr lang="en-US" altLang="ja-JP" dirty="0">
                <a:solidFill>
                  <a:schemeClr val="tx1"/>
                </a:solidFill>
              </a:rPr>
              <a:t>B</a:t>
            </a:r>
            <a:r>
              <a:rPr lang="ja-JP" altLang="en-US" dirty="0">
                <a:solidFill>
                  <a:schemeClr val="tx1"/>
                </a:solidFill>
              </a:rPr>
              <a:t>の</a:t>
            </a:r>
            <a:r>
              <a:rPr lang="en-US" altLang="ja-JP" dirty="0">
                <a:solidFill>
                  <a:schemeClr val="tx1"/>
                </a:solidFill>
              </a:rPr>
              <a:t>C</a:t>
            </a:r>
            <a:r>
              <a:rPr lang="ja-JP" altLang="en-US">
                <a:solidFill>
                  <a:schemeClr val="tx1"/>
                </a:solidFill>
              </a:rPr>
              <a:t>に対する残債</a:t>
            </a:r>
            <a:r>
              <a:rPr lang="ja-JP" altLang="en-US" dirty="0">
                <a:solidFill>
                  <a:schemeClr val="tx1"/>
                </a:solidFill>
              </a:rPr>
              <a:t>務弁済期到来後は、</a:t>
            </a:r>
            <a:r>
              <a:rPr lang="en-US" altLang="ja-JP" dirty="0">
                <a:solidFill>
                  <a:schemeClr val="tx1"/>
                </a:solidFill>
              </a:rPr>
              <a:t>C</a:t>
            </a:r>
            <a:r>
              <a:rPr lang="ja-JP" altLang="en-US" dirty="0">
                <a:solidFill>
                  <a:schemeClr val="tx1"/>
                </a:solidFill>
              </a:rPr>
              <a:t>が本件自動車の処分権を取得することができる。</a:t>
            </a:r>
          </a:p>
          <a:p>
            <a:endParaRPr kumimoji="1" lang="en-US" altLang="ja-JP" sz="2800" dirty="0">
              <a:solidFill>
                <a:schemeClr val="tx1"/>
              </a:solidFill>
            </a:endParaRPr>
          </a:p>
          <a:p>
            <a:endParaRPr kumimoji="1" lang="ja-JP" altLang="en-US" sz="2800" dirty="0">
              <a:solidFill>
                <a:schemeClr val="tx1"/>
              </a:solidFill>
            </a:endParaRPr>
          </a:p>
        </p:txBody>
      </p:sp>
    </p:spTree>
    <p:extLst>
      <p:ext uri="{BB962C8B-B14F-4D97-AF65-F5344CB8AC3E}">
        <p14:creationId xmlns:p14="http://schemas.microsoft.com/office/powerpoint/2010/main" val="110780449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B8247AF9-8E24-D3D8-103D-3C7D69DDBAAF}"/>
              </a:ext>
            </a:extLst>
          </p:cNvPr>
          <p:cNvSpPr>
            <a:spLocks noGrp="1"/>
          </p:cNvSpPr>
          <p:nvPr>
            <p:ph type="title"/>
          </p:nvPr>
        </p:nvSpPr>
        <p:spPr/>
        <p:txBody>
          <a:bodyPr/>
          <a:lstStyle/>
          <a:p>
            <a:endParaRPr kumimoji="1" lang="ja-JP" altLang="en-US" dirty="0"/>
          </a:p>
        </p:txBody>
      </p:sp>
      <p:sp>
        <p:nvSpPr>
          <p:cNvPr id="3" name="コンテンツ プレースホルダー 2">
            <a:extLst>
              <a:ext uri="{FF2B5EF4-FFF2-40B4-BE49-F238E27FC236}">
                <a16:creationId xmlns:a16="http://schemas.microsoft.com/office/drawing/2014/main" id="{84450FAF-B0C4-B9DE-25A5-970D17907852}"/>
              </a:ext>
            </a:extLst>
          </p:cNvPr>
          <p:cNvSpPr>
            <a:spLocks noGrp="1"/>
          </p:cNvSpPr>
          <p:nvPr>
            <p:ph idx="1"/>
          </p:nvPr>
        </p:nvSpPr>
        <p:spPr>
          <a:xfrm>
            <a:off x="1757080" y="1918446"/>
            <a:ext cx="8534401" cy="3030071"/>
          </a:xfrm>
        </p:spPr>
        <p:txBody>
          <a:bodyPr>
            <a:normAutofit/>
          </a:bodyPr>
          <a:lstStyle/>
          <a:p>
            <a:pPr marL="0" indent="0">
              <a:buNone/>
            </a:pPr>
            <a:r>
              <a:rPr lang="ja-JP" altLang="ja-JP" sz="5400" b="1" dirty="0">
                <a:solidFill>
                  <a:schemeClr val="tx1"/>
                </a:solidFill>
              </a:rPr>
              <a:t>法科大学院での民法学修</a:t>
            </a:r>
            <a:endParaRPr kumimoji="1" lang="ja-JP" altLang="en-US" sz="5400" dirty="0">
              <a:solidFill>
                <a:schemeClr val="tx1"/>
              </a:solidFill>
            </a:endParaRPr>
          </a:p>
        </p:txBody>
      </p:sp>
    </p:spTree>
    <p:extLst>
      <p:ext uri="{BB962C8B-B14F-4D97-AF65-F5344CB8AC3E}">
        <p14:creationId xmlns:p14="http://schemas.microsoft.com/office/powerpoint/2010/main" val="139831657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BDB627C7-5BE2-9E18-BD11-96B40C320521}"/>
              </a:ext>
            </a:extLst>
          </p:cNvPr>
          <p:cNvSpPr>
            <a:spLocks noGrp="1"/>
          </p:cNvSpPr>
          <p:nvPr>
            <p:ph type="title"/>
          </p:nvPr>
        </p:nvSpPr>
        <p:spPr>
          <a:xfrm>
            <a:off x="684211" y="2170454"/>
            <a:ext cx="9132141" cy="3674533"/>
          </a:xfrm>
        </p:spPr>
        <p:txBody>
          <a:bodyPr>
            <a:normAutofit/>
          </a:bodyPr>
          <a:lstStyle/>
          <a:p>
            <a:pPr lvl="0"/>
            <a:r>
              <a:rPr lang="ja-JP" altLang="ja-JP" dirty="0"/>
              <a:t>⇒実務家として必要な技能があるか否か？</a:t>
            </a:r>
            <a:br>
              <a:rPr lang="en-US" altLang="ja-JP" dirty="0"/>
            </a:br>
            <a:r>
              <a:rPr lang="ja-JP" altLang="en-US" dirty="0"/>
              <a:t>（１）</a:t>
            </a:r>
            <a:r>
              <a:rPr lang="ja-JP" altLang="ja-JP" dirty="0"/>
              <a:t>法律的な考え方ができるか？</a:t>
            </a:r>
            <a:br>
              <a:rPr lang="ja-JP" altLang="ja-JP" dirty="0"/>
            </a:br>
            <a:r>
              <a:rPr lang="ja-JP" altLang="en-US" dirty="0"/>
              <a:t>（２）</a:t>
            </a:r>
            <a:r>
              <a:rPr lang="ja-JP" altLang="ja-JP" dirty="0"/>
              <a:t>必要な知識を有しているか？</a:t>
            </a:r>
            <a:br>
              <a:rPr lang="ja-JP" altLang="ja-JP" dirty="0"/>
            </a:br>
            <a:endParaRPr kumimoji="1" lang="ja-JP" altLang="en-US" dirty="0"/>
          </a:p>
        </p:txBody>
      </p:sp>
      <p:sp>
        <p:nvSpPr>
          <p:cNvPr id="3" name="コンテンツ プレースホルダー 2">
            <a:extLst>
              <a:ext uri="{FF2B5EF4-FFF2-40B4-BE49-F238E27FC236}">
                <a16:creationId xmlns:a16="http://schemas.microsoft.com/office/drawing/2014/main" id="{3A4361D3-A237-323C-80DA-AAB823087874}"/>
              </a:ext>
            </a:extLst>
          </p:cNvPr>
          <p:cNvSpPr>
            <a:spLocks noGrp="1"/>
          </p:cNvSpPr>
          <p:nvPr>
            <p:ph idx="1"/>
          </p:nvPr>
        </p:nvSpPr>
        <p:spPr>
          <a:xfrm>
            <a:off x="684212" y="663388"/>
            <a:ext cx="8534400" cy="1507066"/>
          </a:xfrm>
        </p:spPr>
        <p:txBody>
          <a:bodyPr>
            <a:normAutofit/>
          </a:bodyPr>
          <a:lstStyle/>
          <a:p>
            <a:r>
              <a:rPr lang="ja-JP" altLang="ja-JP" sz="3200" dirty="0">
                <a:solidFill>
                  <a:schemeClr val="tx1"/>
                </a:solidFill>
              </a:rPr>
              <a:t>司法試験では何が問われているか？</a:t>
            </a:r>
            <a:endParaRPr kumimoji="1" lang="ja-JP" altLang="en-US" sz="3200" dirty="0">
              <a:solidFill>
                <a:schemeClr val="tx1"/>
              </a:solidFill>
            </a:endParaRPr>
          </a:p>
        </p:txBody>
      </p:sp>
    </p:spTree>
    <p:extLst>
      <p:ext uri="{BB962C8B-B14F-4D97-AF65-F5344CB8AC3E}">
        <p14:creationId xmlns:p14="http://schemas.microsoft.com/office/powerpoint/2010/main" val="2428158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8758BEC4-4A33-D18E-A0EF-E2E0CA10701F}"/>
              </a:ext>
            </a:extLst>
          </p:cNvPr>
          <p:cNvSpPr>
            <a:spLocks noGrp="1"/>
          </p:cNvSpPr>
          <p:nvPr>
            <p:ph type="title"/>
          </p:nvPr>
        </p:nvSpPr>
        <p:spPr>
          <a:xfrm>
            <a:off x="684212" y="2192869"/>
            <a:ext cx="10010682" cy="3801530"/>
          </a:xfrm>
        </p:spPr>
        <p:txBody>
          <a:bodyPr>
            <a:noAutofit/>
          </a:bodyPr>
          <a:lstStyle/>
          <a:p>
            <a:r>
              <a:rPr kumimoji="1" lang="ja-JP" altLang="en-US" sz="4000" dirty="0"/>
              <a:t>論点までの思考が問われる。</a:t>
            </a:r>
            <a:br>
              <a:rPr kumimoji="1" lang="en-US" altLang="ja-JP" sz="4000" dirty="0"/>
            </a:br>
            <a:br>
              <a:rPr kumimoji="1" lang="en-US" altLang="ja-JP" sz="4000" dirty="0"/>
            </a:br>
            <a:r>
              <a:rPr lang="ja-JP" altLang="en-US" sz="2800" dirty="0"/>
              <a:t>　</a:t>
            </a:r>
            <a:r>
              <a:rPr kumimoji="1" lang="ja-JP" altLang="en-US" sz="2800" dirty="0"/>
              <a:t>法学部⇒論点およびそれに対する判例学説が理解されてい　</a:t>
            </a:r>
            <a:br>
              <a:rPr kumimoji="1" lang="en-US" altLang="ja-JP" sz="2800" dirty="0"/>
            </a:br>
            <a:r>
              <a:rPr kumimoji="1" lang="ja-JP" altLang="en-US" sz="2800" dirty="0"/>
              <a:t>　　　　　れば十分</a:t>
            </a:r>
            <a:br>
              <a:rPr kumimoji="1" lang="en-US" altLang="ja-JP" sz="2800" dirty="0"/>
            </a:br>
            <a:br>
              <a:rPr kumimoji="1" lang="en-US" altLang="ja-JP" sz="2800" dirty="0"/>
            </a:br>
            <a:r>
              <a:rPr lang="ja-JP" altLang="en-US" sz="2800" dirty="0"/>
              <a:t>　</a:t>
            </a:r>
            <a:r>
              <a:rPr kumimoji="1" lang="ja-JP" altLang="en-US" sz="2800" dirty="0"/>
              <a:t>法科大学院⇒なぜそうした論点が出てくるのか（考え方）　　</a:t>
            </a:r>
            <a:br>
              <a:rPr kumimoji="1" lang="en-US" altLang="ja-JP" sz="2800" dirty="0"/>
            </a:br>
            <a:r>
              <a:rPr kumimoji="1" lang="ja-JP" altLang="en-US" sz="2800" dirty="0"/>
              <a:t>　　　　　まで問われる。</a:t>
            </a:r>
            <a:endParaRPr kumimoji="1" lang="ja-JP" altLang="en-US" sz="4000" dirty="0"/>
          </a:p>
        </p:txBody>
      </p:sp>
      <p:sp>
        <p:nvSpPr>
          <p:cNvPr id="3" name="コンテンツ プレースホルダー 2">
            <a:extLst>
              <a:ext uri="{FF2B5EF4-FFF2-40B4-BE49-F238E27FC236}">
                <a16:creationId xmlns:a16="http://schemas.microsoft.com/office/drawing/2014/main" id="{BC896712-9A55-B7F8-0457-71AF5DC12602}"/>
              </a:ext>
            </a:extLst>
          </p:cNvPr>
          <p:cNvSpPr>
            <a:spLocks noGrp="1"/>
          </p:cNvSpPr>
          <p:nvPr>
            <p:ph idx="1"/>
          </p:nvPr>
        </p:nvSpPr>
        <p:spPr>
          <a:xfrm>
            <a:off x="684212" y="685801"/>
            <a:ext cx="8534400" cy="1507068"/>
          </a:xfrm>
        </p:spPr>
        <p:txBody>
          <a:bodyPr>
            <a:normAutofit/>
          </a:bodyPr>
          <a:lstStyle/>
          <a:p>
            <a:pPr marL="0" indent="0">
              <a:buNone/>
            </a:pPr>
            <a:r>
              <a:rPr kumimoji="1" lang="ja-JP" altLang="en-US" sz="3600" dirty="0">
                <a:solidFill>
                  <a:schemeClr val="tx1"/>
                </a:solidFill>
              </a:rPr>
              <a:t>法学部と法科大学院での学修の違い①</a:t>
            </a:r>
          </a:p>
        </p:txBody>
      </p:sp>
    </p:spTree>
    <p:extLst>
      <p:ext uri="{BB962C8B-B14F-4D97-AF65-F5344CB8AC3E}">
        <p14:creationId xmlns:p14="http://schemas.microsoft.com/office/powerpoint/2010/main" val="138916357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21FAC33B-7A36-54F1-A262-40BA3329E268}"/>
              </a:ext>
            </a:extLst>
          </p:cNvPr>
          <p:cNvSpPr>
            <a:spLocks noGrp="1"/>
          </p:cNvSpPr>
          <p:nvPr>
            <p:ph type="ctrTitle"/>
          </p:nvPr>
        </p:nvSpPr>
        <p:spPr>
          <a:xfrm>
            <a:off x="555812" y="744071"/>
            <a:ext cx="10103222" cy="2684929"/>
          </a:xfrm>
        </p:spPr>
        <p:txBody>
          <a:bodyPr>
            <a:normAutofit/>
          </a:bodyPr>
          <a:lstStyle/>
          <a:p>
            <a:pPr algn="just"/>
            <a:r>
              <a:rPr lang="ja-JP" altLang="en-US" sz="4000" dirty="0"/>
              <a:t>法学部と法科大学院での学修の違い②</a:t>
            </a:r>
            <a:br>
              <a:rPr lang="ja-JP" altLang="en-US" dirty="0"/>
            </a:br>
            <a:br>
              <a:rPr lang="ja-JP" altLang="ja-JP" dirty="0"/>
            </a:br>
            <a:endParaRPr kumimoji="1" lang="ja-JP" altLang="en-US" dirty="0"/>
          </a:p>
        </p:txBody>
      </p:sp>
      <p:sp>
        <p:nvSpPr>
          <p:cNvPr id="3" name="コンテンツ プレースホルダー 2">
            <a:extLst>
              <a:ext uri="{FF2B5EF4-FFF2-40B4-BE49-F238E27FC236}">
                <a16:creationId xmlns:a16="http://schemas.microsoft.com/office/drawing/2014/main" id="{7D0C03A0-30F9-3A07-4D05-113B397E3ABB}"/>
              </a:ext>
            </a:extLst>
          </p:cNvPr>
          <p:cNvSpPr>
            <a:spLocks noGrp="1"/>
          </p:cNvSpPr>
          <p:nvPr>
            <p:ph type="subTitle" idx="1"/>
          </p:nvPr>
        </p:nvSpPr>
        <p:spPr>
          <a:xfrm>
            <a:off x="684211" y="2008094"/>
            <a:ext cx="9293507" cy="3944471"/>
          </a:xfrm>
        </p:spPr>
        <p:txBody>
          <a:bodyPr>
            <a:normAutofit/>
          </a:bodyPr>
          <a:lstStyle/>
          <a:p>
            <a:pPr algn="just"/>
            <a:r>
              <a:rPr lang="ja-JP" altLang="en-US" sz="3600" dirty="0">
                <a:solidFill>
                  <a:schemeClr val="tx1"/>
                </a:solidFill>
              </a:rPr>
              <a:t>要件効果の思考が必要。</a:t>
            </a:r>
            <a:br>
              <a:rPr lang="en-US" altLang="ja-JP" sz="3600" dirty="0">
                <a:solidFill>
                  <a:schemeClr val="tx1"/>
                </a:solidFill>
              </a:rPr>
            </a:br>
            <a:br>
              <a:rPr lang="en-US" altLang="ja-JP" sz="3600" dirty="0">
                <a:solidFill>
                  <a:schemeClr val="tx1"/>
                </a:solidFill>
              </a:rPr>
            </a:br>
            <a:r>
              <a:rPr lang="ja-JP" altLang="en-US" sz="2400" dirty="0">
                <a:solidFill>
                  <a:schemeClr val="tx1"/>
                </a:solidFill>
              </a:rPr>
              <a:t>　法学部⇒論点およびそれに対する判例学説が理解されてい　</a:t>
            </a:r>
            <a:br>
              <a:rPr lang="en-US" altLang="ja-JP" sz="2400" dirty="0">
                <a:solidFill>
                  <a:schemeClr val="tx1"/>
                </a:solidFill>
              </a:rPr>
            </a:br>
            <a:r>
              <a:rPr lang="ja-JP" altLang="en-US" sz="2400" dirty="0">
                <a:solidFill>
                  <a:schemeClr val="tx1"/>
                </a:solidFill>
              </a:rPr>
              <a:t>　　　　　れば十分</a:t>
            </a:r>
            <a:br>
              <a:rPr lang="en-US" altLang="ja-JP" sz="2400" dirty="0">
                <a:solidFill>
                  <a:schemeClr val="tx1"/>
                </a:solidFill>
              </a:rPr>
            </a:br>
            <a:br>
              <a:rPr lang="en-US" altLang="ja-JP" sz="2400" dirty="0">
                <a:solidFill>
                  <a:schemeClr val="tx1"/>
                </a:solidFill>
              </a:rPr>
            </a:br>
            <a:r>
              <a:rPr lang="ja-JP" altLang="en-US" sz="2400" dirty="0">
                <a:solidFill>
                  <a:schemeClr val="tx1"/>
                </a:solidFill>
              </a:rPr>
              <a:t>　法科大学院⇒その主張請求に係る条文およびその成立要件が問わ</a:t>
            </a:r>
            <a:endParaRPr lang="en-US" altLang="ja-JP" sz="2400" dirty="0">
              <a:solidFill>
                <a:schemeClr val="tx1"/>
              </a:solidFill>
            </a:endParaRPr>
          </a:p>
          <a:p>
            <a:pPr algn="just"/>
            <a:r>
              <a:rPr lang="ja-JP" altLang="en-US" sz="2400" dirty="0">
                <a:solidFill>
                  <a:schemeClr val="tx1"/>
                </a:solidFill>
              </a:rPr>
              <a:t>　　　　　　　れる。</a:t>
            </a:r>
            <a:endParaRPr kumimoji="1" lang="en-US" altLang="ja-JP" dirty="0">
              <a:solidFill>
                <a:schemeClr val="tx1"/>
              </a:solidFill>
            </a:endParaRPr>
          </a:p>
        </p:txBody>
      </p:sp>
    </p:spTree>
    <p:extLst>
      <p:ext uri="{BB962C8B-B14F-4D97-AF65-F5344CB8AC3E}">
        <p14:creationId xmlns:p14="http://schemas.microsoft.com/office/powerpoint/2010/main" val="218625572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コンテンツ プレースホルダー 2">
            <a:extLst>
              <a:ext uri="{FF2B5EF4-FFF2-40B4-BE49-F238E27FC236}">
                <a16:creationId xmlns:a16="http://schemas.microsoft.com/office/drawing/2014/main" id="{00C7B010-E152-66C1-E7D1-5E8301438255}"/>
              </a:ext>
            </a:extLst>
          </p:cNvPr>
          <p:cNvSpPr>
            <a:spLocks noGrp="1"/>
          </p:cNvSpPr>
          <p:nvPr>
            <p:ph idx="1"/>
          </p:nvPr>
        </p:nvSpPr>
        <p:spPr>
          <a:xfrm>
            <a:off x="684212" y="685800"/>
            <a:ext cx="8534400" cy="4935071"/>
          </a:xfrm>
        </p:spPr>
        <p:txBody>
          <a:bodyPr>
            <a:normAutofit/>
          </a:bodyPr>
          <a:lstStyle/>
          <a:p>
            <a:pPr algn="ctr"/>
            <a:r>
              <a:rPr kumimoji="1" lang="ja-JP" altLang="en-US" sz="4400" dirty="0">
                <a:solidFill>
                  <a:schemeClr val="tx1"/>
                </a:solidFill>
              </a:rPr>
              <a:t>実践してみよう！</a:t>
            </a:r>
          </a:p>
        </p:txBody>
      </p:sp>
      <p:sp>
        <p:nvSpPr>
          <p:cNvPr id="5" name="タイトル 4">
            <a:extLst>
              <a:ext uri="{FF2B5EF4-FFF2-40B4-BE49-F238E27FC236}">
                <a16:creationId xmlns:a16="http://schemas.microsoft.com/office/drawing/2014/main" id="{F1DEEEB3-7CDA-08B4-3F07-D455AA7F49E3}"/>
              </a:ext>
            </a:extLst>
          </p:cNvPr>
          <p:cNvSpPr>
            <a:spLocks noGrp="1"/>
          </p:cNvSpPr>
          <p:nvPr>
            <p:ph type="title"/>
          </p:nvPr>
        </p:nvSpPr>
        <p:spPr/>
        <p:txBody>
          <a:bodyPr/>
          <a:lstStyle/>
          <a:p>
            <a:endParaRPr lang="ja-JP" altLang="en-US"/>
          </a:p>
        </p:txBody>
      </p:sp>
    </p:spTree>
    <p:extLst>
      <p:ext uri="{BB962C8B-B14F-4D97-AF65-F5344CB8AC3E}">
        <p14:creationId xmlns:p14="http://schemas.microsoft.com/office/powerpoint/2010/main" val="168642529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6E707C96-B795-1E3B-ECD2-CA8B4993FDAD}"/>
              </a:ext>
            </a:extLst>
          </p:cNvPr>
          <p:cNvSpPr>
            <a:spLocks noGrp="1"/>
          </p:cNvSpPr>
          <p:nvPr>
            <p:ph type="title"/>
          </p:nvPr>
        </p:nvSpPr>
        <p:spPr>
          <a:xfrm>
            <a:off x="684212" y="2192868"/>
            <a:ext cx="9876212" cy="3801532"/>
          </a:xfrm>
        </p:spPr>
        <p:txBody>
          <a:bodyPr>
            <a:normAutofit/>
          </a:bodyPr>
          <a:lstStyle/>
          <a:p>
            <a:r>
              <a:rPr kumimoji="1" lang="ja-JP" altLang="en-US" dirty="0"/>
              <a:t>（誤）論点は？事実は？</a:t>
            </a:r>
            <a:br>
              <a:rPr kumimoji="1" lang="en-US" altLang="ja-JP" dirty="0"/>
            </a:br>
            <a:br>
              <a:rPr kumimoji="1" lang="en-US" altLang="ja-JP" dirty="0"/>
            </a:br>
            <a:r>
              <a:rPr kumimoji="1" lang="ja-JP" altLang="en-US" dirty="0"/>
              <a:t>（正）</a:t>
            </a:r>
            <a:r>
              <a:rPr lang="ja-JP" altLang="en-US" dirty="0"/>
              <a:t>誰が誰に対し何を請求するかを確定する。</a:t>
            </a:r>
            <a:endParaRPr kumimoji="1" lang="ja-JP" altLang="en-US" dirty="0"/>
          </a:p>
        </p:txBody>
      </p:sp>
      <p:sp>
        <p:nvSpPr>
          <p:cNvPr id="3" name="コンテンツ プレースホルダー 2">
            <a:extLst>
              <a:ext uri="{FF2B5EF4-FFF2-40B4-BE49-F238E27FC236}">
                <a16:creationId xmlns:a16="http://schemas.microsoft.com/office/drawing/2014/main" id="{E6F1AD98-5C68-1834-9C60-EB634A9C4DB1}"/>
              </a:ext>
            </a:extLst>
          </p:cNvPr>
          <p:cNvSpPr>
            <a:spLocks noGrp="1"/>
          </p:cNvSpPr>
          <p:nvPr>
            <p:ph idx="1"/>
          </p:nvPr>
        </p:nvSpPr>
        <p:spPr>
          <a:xfrm>
            <a:off x="684212" y="685800"/>
            <a:ext cx="8534400" cy="1507067"/>
          </a:xfrm>
        </p:spPr>
        <p:txBody>
          <a:bodyPr>
            <a:normAutofit/>
          </a:bodyPr>
          <a:lstStyle/>
          <a:p>
            <a:r>
              <a:rPr kumimoji="1" lang="ja-JP" altLang="en-US" sz="3600" dirty="0"/>
              <a:t>どう考えていくか？</a:t>
            </a:r>
          </a:p>
        </p:txBody>
      </p:sp>
    </p:spTree>
    <p:extLst>
      <p:ext uri="{BB962C8B-B14F-4D97-AF65-F5344CB8AC3E}">
        <p14:creationId xmlns:p14="http://schemas.microsoft.com/office/powerpoint/2010/main" val="296014979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2D54F41D-2D0B-7335-4225-F918EA99C94B}"/>
              </a:ext>
            </a:extLst>
          </p:cNvPr>
          <p:cNvSpPr>
            <a:spLocks noGrp="1"/>
          </p:cNvSpPr>
          <p:nvPr>
            <p:ph type="title"/>
          </p:nvPr>
        </p:nvSpPr>
        <p:spPr>
          <a:xfrm>
            <a:off x="684212" y="3550024"/>
            <a:ext cx="9598306" cy="2444375"/>
          </a:xfrm>
        </p:spPr>
        <p:txBody>
          <a:bodyPr>
            <a:normAutofit/>
          </a:bodyPr>
          <a:lstStyle/>
          <a:p>
            <a:r>
              <a:rPr kumimoji="1" lang="en-US" altLang="ja-JP" sz="2800" dirty="0"/>
              <a:t>【</a:t>
            </a:r>
            <a:r>
              <a:rPr kumimoji="1" lang="ja-JP" altLang="en-US" sz="2800" dirty="0"/>
              <a:t>事実</a:t>
            </a:r>
            <a:r>
              <a:rPr kumimoji="1" lang="en-US" altLang="ja-JP" sz="2800" dirty="0"/>
              <a:t>】</a:t>
            </a:r>
            <a:r>
              <a:rPr lang="ja-JP" altLang="en-US" sz="2800" dirty="0"/>
              <a:t>から、</a:t>
            </a:r>
            <a:r>
              <a:rPr lang="en-US" altLang="ja-JP" sz="2800" dirty="0"/>
              <a:t>A</a:t>
            </a:r>
            <a:r>
              <a:rPr lang="ja-JP" altLang="en-US" sz="2800" dirty="0"/>
              <a:t>が「</a:t>
            </a:r>
            <a:r>
              <a:rPr lang="en-US" altLang="ja-JP" sz="2800" dirty="0"/>
              <a:t>B</a:t>
            </a:r>
            <a:r>
              <a:rPr lang="ja-JP" altLang="en-US" sz="2800" dirty="0"/>
              <a:t>に」本件自動車の撤去を請求する場合と「</a:t>
            </a:r>
            <a:r>
              <a:rPr lang="en-US" altLang="ja-JP" sz="2800" dirty="0"/>
              <a:t>C</a:t>
            </a:r>
            <a:r>
              <a:rPr lang="ja-JP" altLang="en-US" sz="2800" dirty="0"/>
              <a:t>に」本件自動車の撤去を請求する場合が考えられる。</a:t>
            </a:r>
            <a:endParaRPr kumimoji="1" lang="ja-JP" altLang="en-US" sz="2800" dirty="0"/>
          </a:p>
        </p:txBody>
      </p:sp>
      <p:sp>
        <p:nvSpPr>
          <p:cNvPr id="3" name="コンテンツ プレースホルダー 2">
            <a:extLst>
              <a:ext uri="{FF2B5EF4-FFF2-40B4-BE49-F238E27FC236}">
                <a16:creationId xmlns:a16="http://schemas.microsoft.com/office/drawing/2014/main" id="{A18F6496-D6DD-8976-59A2-E8FAA73C63A2}"/>
              </a:ext>
            </a:extLst>
          </p:cNvPr>
          <p:cNvSpPr>
            <a:spLocks noGrp="1"/>
          </p:cNvSpPr>
          <p:nvPr>
            <p:ph idx="1"/>
          </p:nvPr>
        </p:nvSpPr>
        <p:spPr>
          <a:xfrm>
            <a:off x="731930" y="863601"/>
            <a:ext cx="8534400" cy="2565399"/>
          </a:xfrm>
        </p:spPr>
        <p:txBody>
          <a:bodyPr/>
          <a:lstStyle/>
          <a:p>
            <a:pPr marL="0" indent="0">
              <a:buNone/>
            </a:pPr>
            <a:r>
              <a:rPr lang="en-US" altLang="ja-JP" sz="2800" dirty="0">
                <a:solidFill>
                  <a:schemeClr val="tx1"/>
                </a:solidFill>
              </a:rPr>
              <a:t>〔</a:t>
            </a:r>
            <a:r>
              <a:rPr lang="ja-JP" altLang="en-US" sz="2800" dirty="0">
                <a:solidFill>
                  <a:schemeClr val="tx1"/>
                </a:solidFill>
              </a:rPr>
              <a:t>設問</a:t>
            </a:r>
            <a:r>
              <a:rPr lang="en-US" altLang="ja-JP" sz="2800" dirty="0">
                <a:solidFill>
                  <a:schemeClr val="tx1"/>
                </a:solidFill>
              </a:rPr>
              <a:t>〕【</a:t>
            </a:r>
            <a:r>
              <a:rPr lang="ja-JP" altLang="ja-JP" sz="2800" dirty="0">
                <a:solidFill>
                  <a:schemeClr val="tx1"/>
                </a:solidFill>
              </a:rPr>
              <a:t>事実】</a:t>
            </a:r>
            <a:r>
              <a:rPr lang="en-US" altLang="ja-JP" sz="2800" dirty="0">
                <a:solidFill>
                  <a:schemeClr val="tx1"/>
                </a:solidFill>
              </a:rPr>
              <a:t>1</a:t>
            </a:r>
            <a:r>
              <a:rPr lang="ja-JP" altLang="ja-JP" sz="2800" dirty="0">
                <a:solidFill>
                  <a:schemeClr val="tx1"/>
                </a:solidFill>
              </a:rPr>
              <a:t>から</a:t>
            </a:r>
            <a:r>
              <a:rPr lang="en-US" altLang="ja-JP" sz="2800" dirty="0">
                <a:solidFill>
                  <a:schemeClr val="tx1"/>
                </a:solidFill>
              </a:rPr>
              <a:t>6</a:t>
            </a:r>
            <a:r>
              <a:rPr lang="ja-JP" altLang="ja-JP" sz="2800" dirty="0">
                <a:solidFill>
                  <a:schemeClr val="tx1"/>
                </a:solidFill>
              </a:rPr>
              <a:t>までを前提として、本件立替払契約にもかかわらず、本件自動車の所有権がＢに帰属する場合、Ａは、誰に対して、本件自動車の撤去を請求することができるかを検討しなさい。</a:t>
            </a:r>
            <a:endParaRPr kumimoji="1" lang="en-US" altLang="ja-JP" sz="2800" dirty="0">
              <a:solidFill>
                <a:schemeClr val="tx1"/>
              </a:solidFill>
            </a:endParaRPr>
          </a:p>
          <a:p>
            <a:pPr marL="0" indent="0">
              <a:buNone/>
            </a:pPr>
            <a:endParaRPr lang="en-US" altLang="ja-JP" dirty="0">
              <a:solidFill>
                <a:schemeClr val="tx1"/>
              </a:solidFill>
            </a:endParaRPr>
          </a:p>
        </p:txBody>
      </p:sp>
    </p:spTree>
    <p:extLst>
      <p:ext uri="{BB962C8B-B14F-4D97-AF65-F5344CB8AC3E}">
        <p14:creationId xmlns:p14="http://schemas.microsoft.com/office/powerpoint/2010/main" val="202342723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C8F304A8-157C-FCC7-FF45-A495D8B14053}"/>
              </a:ext>
            </a:extLst>
          </p:cNvPr>
          <p:cNvSpPr>
            <a:spLocks noGrp="1"/>
          </p:cNvSpPr>
          <p:nvPr>
            <p:ph type="title"/>
          </p:nvPr>
        </p:nvSpPr>
        <p:spPr>
          <a:xfrm>
            <a:off x="684212" y="735106"/>
            <a:ext cx="8534400" cy="762000"/>
          </a:xfrm>
        </p:spPr>
        <p:txBody>
          <a:bodyPr>
            <a:normAutofit fontScale="90000"/>
          </a:bodyPr>
          <a:lstStyle/>
          <a:p>
            <a:r>
              <a:rPr lang="en-US" altLang="ja-JP" dirty="0"/>
              <a:t>A</a:t>
            </a:r>
            <a:r>
              <a:rPr lang="ja-JP" altLang="en-US" dirty="0"/>
              <a:t>が</a:t>
            </a:r>
            <a:r>
              <a:rPr lang="en-US" altLang="ja-JP" dirty="0"/>
              <a:t>B</a:t>
            </a:r>
            <a:r>
              <a:rPr lang="ja-JP" altLang="en-US" dirty="0"/>
              <a:t>に本件自動車の撤去を請求する場合</a:t>
            </a:r>
            <a:endParaRPr kumimoji="1" lang="ja-JP" altLang="en-US" dirty="0"/>
          </a:p>
        </p:txBody>
      </p:sp>
      <p:sp>
        <p:nvSpPr>
          <p:cNvPr id="3" name="コンテンツ プレースホルダー 2">
            <a:extLst>
              <a:ext uri="{FF2B5EF4-FFF2-40B4-BE49-F238E27FC236}">
                <a16:creationId xmlns:a16="http://schemas.microsoft.com/office/drawing/2014/main" id="{F3E7F59A-9ACA-D88F-2531-C19DEB979D60}"/>
              </a:ext>
            </a:extLst>
          </p:cNvPr>
          <p:cNvSpPr>
            <a:spLocks noGrp="1"/>
          </p:cNvSpPr>
          <p:nvPr>
            <p:ph idx="1"/>
          </p:nvPr>
        </p:nvSpPr>
        <p:spPr>
          <a:xfrm>
            <a:off x="684212" y="1694330"/>
            <a:ext cx="9580376" cy="3594846"/>
          </a:xfrm>
        </p:spPr>
        <p:txBody>
          <a:bodyPr>
            <a:normAutofit fontScale="92500" lnSpcReduction="20000"/>
          </a:bodyPr>
          <a:lstStyle/>
          <a:p>
            <a:pPr marL="0" indent="0">
              <a:buNone/>
            </a:pPr>
            <a:r>
              <a:rPr lang="ja-JP" altLang="en-US" sz="3200" dirty="0">
                <a:solidFill>
                  <a:schemeClr val="tx1"/>
                </a:solidFill>
              </a:rPr>
              <a:t>請求根拠</a:t>
            </a:r>
            <a:endParaRPr lang="en-US" altLang="ja-JP" sz="3200" dirty="0">
              <a:solidFill>
                <a:schemeClr val="tx1"/>
              </a:solidFill>
            </a:endParaRPr>
          </a:p>
          <a:p>
            <a:pPr marL="0" indent="0">
              <a:buNone/>
            </a:pPr>
            <a:r>
              <a:rPr lang="en-US" altLang="ja-JP" sz="3200" dirty="0">
                <a:solidFill>
                  <a:schemeClr val="tx1"/>
                </a:solidFill>
              </a:rPr>
              <a:t>   </a:t>
            </a:r>
            <a:r>
              <a:rPr lang="ja-JP" altLang="en-US" sz="3200" dirty="0">
                <a:solidFill>
                  <a:schemeClr val="tx1"/>
                </a:solidFill>
              </a:rPr>
              <a:t>条文の検討は契約から</a:t>
            </a:r>
            <a:endParaRPr lang="en-US" altLang="ja-JP" sz="3200" dirty="0">
              <a:solidFill>
                <a:schemeClr val="tx1"/>
              </a:solidFill>
            </a:endParaRPr>
          </a:p>
          <a:p>
            <a:pPr marL="0" indent="0">
              <a:buNone/>
            </a:pPr>
            <a:r>
              <a:rPr lang="ja-JP" altLang="en-US" sz="3200" dirty="0">
                <a:solidFill>
                  <a:schemeClr val="tx1"/>
                </a:solidFill>
              </a:rPr>
              <a:t>　</a:t>
            </a:r>
            <a:r>
              <a:rPr lang="en-US" altLang="ja-JP" sz="3200" dirty="0">
                <a:solidFill>
                  <a:schemeClr val="tx1"/>
                </a:solidFill>
              </a:rPr>
              <a:t>AB</a:t>
            </a:r>
            <a:r>
              <a:rPr lang="ja-JP" altLang="en-US" sz="3200" dirty="0">
                <a:solidFill>
                  <a:schemeClr val="tx1"/>
                </a:solidFill>
              </a:rPr>
              <a:t>間には、</a:t>
            </a:r>
            <a:r>
              <a:rPr lang="en-US" altLang="ja-JP" sz="3200" dirty="0">
                <a:solidFill>
                  <a:schemeClr val="tx1"/>
                </a:solidFill>
              </a:rPr>
              <a:t>A</a:t>
            </a:r>
            <a:r>
              <a:rPr lang="ja-JP" altLang="en-US" sz="3200" dirty="0">
                <a:solidFill>
                  <a:schemeClr val="tx1"/>
                </a:solidFill>
              </a:rPr>
              <a:t>所有の甲土地に関する本件賃貸借契約がある（事実１）。</a:t>
            </a:r>
            <a:endParaRPr lang="en-US" altLang="ja-JP" sz="3200" dirty="0">
              <a:solidFill>
                <a:schemeClr val="tx1"/>
              </a:solidFill>
            </a:endParaRPr>
          </a:p>
          <a:p>
            <a:pPr marL="0" indent="0">
              <a:buNone/>
            </a:pPr>
            <a:r>
              <a:rPr lang="ja-JP" altLang="en-US" sz="3200" dirty="0">
                <a:solidFill>
                  <a:schemeClr val="tx1"/>
                </a:solidFill>
              </a:rPr>
              <a:t>　また、事実</a:t>
            </a:r>
            <a:r>
              <a:rPr lang="en-US" altLang="ja-JP" sz="3200" dirty="0">
                <a:solidFill>
                  <a:schemeClr val="tx1"/>
                </a:solidFill>
              </a:rPr>
              <a:t>4</a:t>
            </a:r>
            <a:r>
              <a:rPr lang="ja-JP" altLang="en-US" sz="3200" dirty="0">
                <a:solidFill>
                  <a:schemeClr val="tx1"/>
                </a:solidFill>
              </a:rPr>
              <a:t>において、</a:t>
            </a:r>
            <a:r>
              <a:rPr lang="en-US" altLang="ja-JP" sz="3200" dirty="0">
                <a:solidFill>
                  <a:schemeClr val="tx1"/>
                </a:solidFill>
              </a:rPr>
              <a:t>A</a:t>
            </a:r>
            <a:r>
              <a:rPr lang="ja-JP" altLang="en-US" sz="3200" dirty="0">
                <a:solidFill>
                  <a:schemeClr val="tx1"/>
                </a:solidFill>
              </a:rPr>
              <a:t>は、賃料不払いにより本件賃貸借契約を解除している。</a:t>
            </a:r>
            <a:endParaRPr lang="en-US" altLang="ja-JP" sz="3200" dirty="0">
              <a:solidFill>
                <a:schemeClr val="tx1"/>
              </a:solidFill>
            </a:endParaRPr>
          </a:p>
          <a:p>
            <a:pPr marL="0" indent="0">
              <a:buNone/>
            </a:pPr>
            <a:r>
              <a:rPr lang="ja-JP" altLang="en-US" sz="3200" dirty="0">
                <a:solidFill>
                  <a:schemeClr val="tx1"/>
                </a:solidFill>
              </a:rPr>
              <a:t>→民法５４５条１項による原状回復請求が考えられる。</a:t>
            </a:r>
            <a:endParaRPr lang="en-US" altLang="ja-JP" sz="3200" dirty="0">
              <a:solidFill>
                <a:schemeClr val="tx1"/>
              </a:solidFill>
            </a:endParaRPr>
          </a:p>
          <a:p>
            <a:pPr marL="0" indent="0">
              <a:buNone/>
            </a:pPr>
            <a:endParaRPr lang="en-US" altLang="ja-JP" sz="3200" dirty="0">
              <a:solidFill>
                <a:schemeClr val="tx1"/>
              </a:solidFill>
            </a:endParaRPr>
          </a:p>
        </p:txBody>
      </p:sp>
    </p:spTree>
    <p:extLst>
      <p:ext uri="{BB962C8B-B14F-4D97-AF65-F5344CB8AC3E}">
        <p14:creationId xmlns:p14="http://schemas.microsoft.com/office/powerpoint/2010/main" val="544234123"/>
      </p:ext>
    </p:extLst>
  </p:cSld>
  <p:clrMapOvr>
    <a:masterClrMapping/>
  </p:clrMapOvr>
</p:sld>
</file>

<file path=ppt/theme/theme1.xml><?xml version="1.0" encoding="utf-8"?>
<a:theme xmlns:a="http://schemas.openxmlformats.org/drawingml/2006/main" name="スライス">
  <a:themeElements>
    <a:clrScheme name="スライス">
      <a:dk1>
        <a:sysClr val="windowText" lastClr="000000"/>
      </a:dk1>
      <a:lt1>
        <a:sysClr val="window" lastClr="FFFFFF"/>
      </a:lt1>
      <a:dk2>
        <a:srgbClr val="146194"/>
      </a:dk2>
      <a:lt2>
        <a:srgbClr val="76DBF4"/>
      </a:lt2>
      <a:accent1>
        <a:srgbClr val="052F61"/>
      </a:accent1>
      <a:accent2>
        <a:srgbClr val="A50E82"/>
      </a:accent2>
      <a:accent3>
        <a:srgbClr val="14967C"/>
      </a:accent3>
      <a:accent4>
        <a:srgbClr val="6A9E1F"/>
      </a:accent4>
      <a:accent5>
        <a:srgbClr val="E87D37"/>
      </a:accent5>
      <a:accent6>
        <a:srgbClr val="C62324"/>
      </a:accent6>
      <a:hlink>
        <a:srgbClr val="0D2E46"/>
      </a:hlink>
      <a:folHlink>
        <a:srgbClr val="356A95"/>
      </a:folHlink>
    </a:clrScheme>
    <a:fontScheme name="スライス">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スライス">
      <a:fillStyleLst>
        <a:solidFill>
          <a:schemeClr val="phClr"/>
        </a:solidFill>
        <a:gradFill rotWithShape="1">
          <a:gsLst>
            <a:gs pos="0">
              <a:schemeClr val="phClr">
                <a:tint val="62000"/>
                <a:hueMod val="94000"/>
                <a:satMod val="140000"/>
                <a:lumMod val="110000"/>
              </a:schemeClr>
            </a:gs>
            <a:gs pos="100000">
              <a:schemeClr val="phClr">
                <a:tint val="84000"/>
                <a:satMod val="160000"/>
              </a:schemeClr>
            </a:gs>
          </a:gsLst>
          <a:lin ang="5400000" scaled="0"/>
        </a:gradFill>
        <a:gradFill rotWithShape="1">
          <a:gsLst>
            <a:gs pos="0">
              <a:schemeClr val="phClr">
                <a:tint val="98000"/>
                <a:hueMod val="94000"/>
                <a:satMod val="130000"/>
                <a:lumMod val="128000"/>
              </a:schemeClr>
            </a:gs>
            <a:gs pos="100000">
              <a:schemeClr val="phClr">
                <a:shade val="94000"/>
                <a:lumMod val="88000"/>
              </a:schemeClr>
            </a:gs>
          </a:gsLst>
          <a:lin ang="5400000" scaled="0"/>
        </a:gradFill>
      </a:fillStyleLst>
      <a:lnStyleLst>
        <a:ln w="9525" cap="rnd" cmpd="sng" algn="ctr">
          <a:solidFill>
            <a:schemeClr val="phClr">
              <a:tint val="76000"/>
              <a:alpha val="60000"/>
              <a:hueMod val="94000"/>
            </a:schemeClr>
          </a:solidFill>
          <a:prstDash val="solid"/>
        </a:ln>
        <a:ln w="15875" cap="rnd" cmpd="sng" algn="ctr">
          <a:solidFill>
            <a:schemeClr val="phClr">
              <a:hueMod val="94000"/>
            </a:schemeClr>
          </a:solidFill>
          <a:prstDash val="solid"/>
        </a:ln>
        <a:ln w="28575" cap="rnd"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50800" dist="38100" dir="5400000" rotWithShape="0">
              <a:srgbClr val="000000">
                <a:alpha val="46000"/>
              </a:srgbClr>
            </a:outerShdw>
          </a:effectLst>
          <a:scene3d>
            <a:camera prst="orthographicFront">
              <a:rot lat="0" lon="0" rev="0"/>
            </a:camera>
            <a:lightRig rig="threePt" dir="t"/>
          </a:scene3d>
          <a:sp3d prstMaterial="plastic">
            <a:bevelT w="25400" h="25400"/>
          </a:sp3d>
        </a:effectStyle>
      </a:effectStyleLst>
      <a:bgFillStyleLst>
        <a:solidFill>
          <a:schemeClr val="phClr"/>
        </a:solidFill>
        <a:gradFill rotWithShape="1">
          <a:gsLst>
            <a:gs pos="10000">
              <a:schemeClr val="phClr">
                <a:tint val="97000"/>
                <a:hueMod val="92000"/>
                <a:satMod val="169000"/>
                <a:lumMod val="164000"/>
              </a:schemeClr>
            </a:gs>
            <a:gs pos="100000">
              <a:schemeClr val="phClr">
                <a:shade val="96000"/>
                <a:satMod val="120000"/>
                <a:lumMod val="90000"/>
              </a:schemeClr>
            </a:gs>
          </a:gsLst>
          <a:lin ang="6120000" scaled="1"/>
        </a:gradFill>
        <a:gradFill rotWithShape="1">
          <a:gsLst>
            <a:gs pos="0">
              <a:schemeClr val="phClr">
                <a:tint val="97000"/>
                <a:hueMod val="92000"/>
                <a:satMod val="169000"/>
                <a:lumMod val="164000"/>
              </a:schemeClr>
            </a:gs>
            <a:gs pos="100000">
              <a:schemeClr val="phClr">
                <a:shade val="96000"/>
                <a:satMod val="120000"/>
                <a:lumMod val="90000"/>
              </a:schemeClr>
            </a:gs>
          </a:gsLst>
          <a:path path="circle">
            <a:fillToRect b="100000"/>
          </a:path>
        </a:gradFill>
      </a:bgFillStyleLst>
    </a:fmtScheme>
  </a:themeElements>
  <a:objectDefaults/>
  <a:extraClrSchemeLst/>
  <a:extLst>
    <a:ext uri="{05A4C25C-085E-4340-85A3-A5531E510DB2}">
      <thm15:themeFamily xmlns:thm15="http://schemas.microsoft.com/office/thememl/2012/main" name="Slice" id="{0507925B-6AC9-4358-8E18-C330545D08F8}" vid="{13FEC7C6-62A9-40C4-99D2-581AACACAA2F}"/>
    </a:ext>
  </a:extLst>
</a:theme>
</file>

<file path=docProps/app.xml><?xml version="1.0" encoding="utf-8"?>
<Properties xmlns="http://schemas.openxmlformats.org/officeDocument/2006/extended-properties" xmlns:vt="http://schemas.openxmlformats.org/officeDocument/2006/docPropsVTypes">
  <Template>Slice</Template>
  <TotalTime>256</TotalTime>
  <Words>914</Words>
  <Application>Microsoft Office PowerPoint</Application>
  <PresentationFormat>ワイド画面</PresentationFormat>
  <Paragraphs>44</Paragraphs>
  <Slides>13</Slides>
  <Notes>0</Notes>
  <HiddenSlides>0</HiddenSlides>
  <MMClips>0</MMClips>
  <ScaleCrop>false</ScaleCrop>
  <HeadingPairs>
    <vt:vector size="6" baseType="variant">
      <vt:variant>
        <vt:lpstr>使用されているフォント</vt:lpstr>
      </vt:variant>
      <vt:variant>
        <vt:i4>2</vt:i4>
      </vt:variant>
      <vt:variant>
        <vt:lpstr>テーマ</vt:lpstr>
      </vt:variant>
      <vt:variant>
        <vt:i4>1</vt:i4>
      </vt:variant>
      <vt:variant>
        <vt:lpstr>スライド タイトル</vt:lpstr>
      </vt:variant>
      <vt:variant>
        <vt:i4>13</vt:i4>
      </vt:variant>
    </vt:vector>
  </HeadingPairs>
  <TitlesOfParts>
    <vt:vector size="16" baseType="lpstr">
      <vt:lpstr>Century Gothic</vt:lpstr>
      <vt:lpstr>Wingdings 3</vt:lpstr>
      <vt:lpstr>スライス</vt:lpstr>
      <vt:lpstr>2027年度入学予定者サポートプログラム（既修者コース）</vt:lpstr>
      <vt:lpstr>PowerPoint プレゼンテーション</vt:lpstr>
      <vt:lpstr>⇒実務家として必要な技能があるか否か？ （１）法律的な考え方ができるか？ （２）必要な知識を有しているか？ </vt:lpstr>
      <vt:lpstr>論点までの思考が問われる。  　法学部⇒論点およびそれに対する判例学説が理解されてい　 　　　　　れば十分  　法科大学院⇒なぜそうした論点が出てくるのか（考え方）　　 　　　　　まで問われる。</vt:lpstr>
      <vt:lpstr>法学部と法科大学院での学修の違い②  </vt:lpstr>
      <vt:lpstr>PowerPoint プレゼンテーション</vt:lpstr>
      <vt:lpstr>（誤）論点は？事実は？  （正）誰が誰に対し何を請求するかを確定する。</vt:lpstr>
      <vt:lpstr>【事実】から、Aが「Bに」本件自動車の撤去を請求する場合と「Cに」本件自動車の撤去を請求する場合が考えられる。</vt:lpstr>
      <vt:lpstr>AがBに本件自動車の撤去を請求する場合</vt:lpstr>
      <vt:lpstr>次に何を考えるべきか？</vt:lpstr>
      <vt:lpstr>AがCに本件自動車の撤去を請求する場合</vt:lpstr>
      <vt:lpstr>所有権に基づく返還請求の要件は何か？</vt:lpstr>
      <vt:lpstr>　設問をみると、「本件立替払契約にもかかわらず、本件自動車の所有権がＢに帰属する場合」とある。 　これによれば、Bは、本件自動車の所有権を有さず、甲土地を占有していないということもできる。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純弘 遠山</dc:creator>
  <cp:lastModifiedBy>純弘 遠山</cp:lastModifiedBy>
  <cp:revision>15</cp:revision>
  <dcterms:created xsi:type="dcterms:W3CDTF">2025-08-27T12:20:16Z</dcterms:created>
  <dcterms:modified xsi:type="dcterms:W3CDTF">2026-08-19T02:00:14Z</dcterms:modified>
</cp:coreProperties>
</file>